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9"/>
  </p:notesMasterIdLst>
  <p:handoutMasterIdLst>
    <p:handoutMasterId r:id="rId20"/>
  </p:handoutMasterIdLst>
  <p:sldIdLst>
    <p:sldId id="710" r:id="rId8"/>
    <p:sldId id="650" r:id="rId9"/>
    <p:sldId id="257" r:id="rId10"/>
    <p:sldId id="258" r:id="rId11"/>
    <p:sldId id="705" r:id="rId12"/>
    <p:sldId id="718" r:id="rId13"/>
    <p:sldId id="716" r:id="rId14"/>
    <p:sldId id="717" r:id="rId15"/>
    <p:sldId id="719" r:id="rId16"/>
    <p:sldId id="666" r:id="rId17"/>
    <p:sldId id="71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FFFF"/>
    <a:srgbClr val="FF0000"/>
    <a:srgbClr val="100E0F"/>
    <a:srgbClr val="258B2A"/>
    <a:srgbClr val="FFFF66"/>
    <a:srgbClr val="CC6600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66" d="100"/>
          <a:sy n="66" d="100"/>
        </p:scale>
        <p:origin x="19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0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9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8174" y="1744666"/>
            <a:ext cx="8706678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“Wives, be subordinate to your husbands,... Husbands, love your wives,... Children, obey your parents in everything,...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Fathers (Parents), do not provoke your children,...”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                (Col 3:18-21)</a:t>
            </a:r>
            <a:endParaRPr lang="en-US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0080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Invite more families to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join our Family Encounter.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Participate in individual,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conjugal and family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prayers.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C00000"/>
              </a:solidFill>
              <a:effectLst>
                <a:outerShdw blurRad="127000" dist="88900" dir="3000000" algn="tl" rotWithShape="0">
                  <a:schemeClr val="tx2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0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“Whoever reveres his father will live a long life; he who obeys his father brings comfort to his mother.”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0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                               (Sir 3:6)</a:t>
            </a:r>
            <a:endParaRPr lang="en-US" sz="1100" b="1" spc="-150" dirty="0">
              <a:ln/>
              <a:solidFill>
                <a:srgbClr val="FFFF00"/>
              </a:solidFill>
              <a:effectLst>
                <a:outerShdw blurRad="63500" dist="63500" dir="48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1583" y="3894666"/>
            <a:ext cx="665118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Dec. </a:t>
            </a:r>
            <a:r>
              <a:rPr lang="en-US" sz="72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29, </a:t>
            </a: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929" y="3278714"/>
            <a:ext cx="9081623" cy="101566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5, </a:t>
            </a:r>
            <a:r>
              <a:rPr lang="en-US" sz="6000" b="1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2018</a:t>
            </a:r>
            <a:endParaRPr lang="en-US" sz="6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9120553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Friday Eucharistic Celebration</a:t>
            </a:r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" y="4690617"/>
            <a:ext cx="9081623" cy="1569660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Main Celebrant: </a:t>
            </a:r>
          </a:p>
          <a:p>
            <a:pPr algn="ctr">
              <a:defRPr/>
            </a:pPr>
            <a:r>
              <a:rPr lang="en-US" sz="4800" b="1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Fr. Dennis </a:t>
            </a:r>
            <a:r>
              <a:rPr lang="en-US" sz="4800" b="1" dirty="0" err="1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Kaelin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5,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884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77" y="1352729"/>
            <a:ext cx="9081623" cy="101566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</a:t>
            </a:r>
            <a:r>
              <a:rPr lang="en-US" sz="6000" b="1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19, 2018</a:t>
            </a:r>
            <a:endParaRPr lang="en-US" sz="6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for Life</a:t>
            </a:r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15" y="2553058"/>
            <a:ext cx="9081623" cy="2800767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sign up, please see members of the Singles Ministry or Mission during </a:t>
            </a:r>
            <a:r>
              <a:rPr lang="en-US" sz="440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fellowship </a:t>
            </a:r>
            <a:r>
              <a:rPr lang="en-US" sz="440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on a first come, first serve basis.</a:t>
            </a:r>
          </a:p>
        </p:txBody>
      </p:sp>
    </p:spTree>
    <p:extLst>
      <p:ext uri="{BB962C8B-B14F-4D97-AF65-F5344CB8AC3E}">
        <p14:creationId xmlns:p14="http://schemas.microsoft.com/office/powerpoint/2010/main" val="11239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930" y="173832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Mission Announcement</a:t>
            </a:r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63698"/>
            <a:ext cx="9081623" cy="2554545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Volunteers are requested to see the members of the Medical Mission core team during fellowship for some important information.</a:t>
            </a:r>
            <a:endParaRPr lang="en-US" sz="400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1" y="2413934"/>
            <a:ext cx="8944462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5-8, 2018</a:t>
            </a:r>
          </a:p>
          <a:p>
            <a:pPr algn="ctr">
              <a:defRPr/>
            </a:pPr>
            <a:r>
              <a:rPr lang="en-US" sz="4000" b="1" spc="50" dirty="0" err="1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Tarlac</a:t>
            </a:r>
            <a:r>
              <a:rPr lang="en-US" sz="4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City, </a:t>
            </a:r>
            <a:r>
              <a:rPr lang="en-US" sz="4000" b="1" spc="50" dirty="0" err="1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Tarlac</a:t>
            </a:r>
            <a:endParaRPr lang="en-US" sz="40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47" y="23645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  <a:p>
            <a:pPr algn="ctr"/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538" y="1529111"/>
            <a:ext cx="8944462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  <a:endParaRPr lang="en-US" sz="6000" b="1" spc="50" dirty="0" smtClean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492" y="3175715"/>
            <a:ext cx="8944462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  <a:endParaRPr lang="en-US" sz="8000" b="1" spc="50" dirty="0" smtClean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purl.org/dc/dcmitype/"/>
    <ds:schemaRef ds:uri="http://schemas.microsoft.com/office/2006/documentManagement/types"/>
    <ds:schemaRef ds:uri="e18fa9b5-5772-4b1e-924d-5642982b1f26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41919</TotalTime>
  <Words>210</Words>
  <Application>Microsoft Office PowerPoint</Application>
  <PresentationFormat>On-screen Show (4:3)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Ernest Sun</cp:lastModifiedBy>
  <cp:revision>2198</cp:revision>
  <cp:lastPrinted>2017-11-03T19:40:26Z</cp:lastPrinted>
  <dcterms:created xsi:type="dcterms:W3CDTF">2012-02-27T22:14:55Z</dcterms:created>
  <dcterms:modified xsi:type="dcterms:W3CDTF">2017-12-29T17:35:21Z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