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</p:sldMasterIdLst>
  <p:notesMasterIdLst>
    <p:notesMasterId r:id="rId19"/>
  </p:notesMasterIdLst>
  <p:handoutMasterIdLst>
    <p:handoutMasterId r:id="rId20"/>
  </p:handoutMasterIdLst>
  <p:sldIdLst>
    <p:sldId id="710" r:id="rId8"/>
    <p:sldId id="650" r:id="rId9"/>
    <p:sldId id="257" r:id="rId10"/>
    <p:sldId id="258" r:id="rId11"/>
    <p:sldId id="716" r:id="rId12"/>
    <p:sldId id="718" r:id="rId13"/>
    <p:sldId id="720" r:id="rId14"/>
    <p:sldId id="717" r:id="rId15"/>
    <p:sldId id="719" r:id="rId16"/>
    <p:sldId id="666" r:id="rId17"/>
    <p:sldId id="715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FFFF"/>
    <a:srgbClr val="FF0000"/>
    <a:srgbClr val="100E0F"/>
    <a:srgbClr val="258B2A"/>
    <a:srgbClr val="FFFF66"/>
    <a:srgbClr val="CC6600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6" autoAdjust="0"/>
    <p:restoredTop sz="71773" autoAdjust="0"/>
  </p:normalViewPr>
  <p:slideViewPr>
    <p:cSldViewPr snapToGrid="0">
      <p:cViewPr varScale="1">
        <p:scale>
          <a:sx n="66" d="100"/>
          <a:sy n="66" d="100"/>
        </p:scale>
        <p:origin x="19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0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0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9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1/12/2018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1/12/2018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293" y="1226634"/>
            <a:ext cx="8374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i="1" spc="-150" dirty="0" smtClean="0">
                <a:ln/>
                <a:solidFill>
                  <a:srgbClr val="FFFF0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January 12, 2018</a:t>
            </a:r>
            <a:endParaRPr lang="en-US" sz="8000" b="1" spc="-150" dirty="0">
              <a:ln/>
              <a:solidFill>
                <a:srgbClr val="FFFF00"/>
              </a:solidFill>
              <a:effectLst>
                <a:outerShdw blurRad="63500" dist="63500" dir="48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  <a:endParaRPr lang="en-US" sz="7200" dirty="0"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81668" y="2553629"/>
            <a:ext cx="7404410" cy="4618978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44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“Behold, the Lamb of God.” </a:t>
            </a:r>
            <a:r>
              <a:rPr lang="en-US" sz="4400" b="1" spc="-150" dirty="0" smtClean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	  	  </a:t>
            </a:r>
            <a:r>
              <a:rPr lang="en-US" sz="4400" b="1" spc="-150" dirty="0" err="1" smtClean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Jn</a:t>
            </a:r>
            <a:r>
              <a:rPr lang="en-US" sz="4400" b="1" spc="-150" dirty="0" smtClean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</a:t>
            </a:r>
            <a:r>
              <a:rPr lang="en-US" sz="4400" b="1" spc="-150" dirty="0"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1:36b</a:t>
            </a:r>
            <a:endParaRPr lang="en-US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870080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Testify to the victory of Jesus in our lives.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C00000"/>
                </a:solidFill>
                <a:effectLst>
                  <a:outerShdw blurRad="127000" dist="88900" dir="3000000" algn="t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C00000"/>
              </a:solidFill>
              <a:effectLst>
                <a:outerShdw blurRad="127000" dist="88900" dir="3000000" algn="tl" rotWithShape="0">
                  <a:schemeClr val="tx2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0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“Whoever is joined to the Lord becomes one Spirit with him.”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00"/>
                </a:solidFill>
                <a:effectLst>
                  <a:outerShdw blurRad="63500" dist="63500" dir="48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</a:rPr>
              <a:t>(1Cor 6:17)</a:t>
            </a:r>
            <a:endParaRPr lang="en-US" sz="1100" b="1" spc="-150" dirty="0">
              <a:ln/>
              <a:solidFill>
                <a:srgbClr val="FFFF00"/>
              </a:solidFill>
              <a:effectLst>
                <a:outerShdw blurRad="63500" dist="63500" dir="48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5703" y="3894666"/>
            <a:ext cx="652294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Jan. 12, 2018</a:t>
            </a:r>
            <a:endParaRPr lang="en-US" sz="72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77" y="1352729"/>
            <a:ext cx="9081623" cy="101566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</a:t>
            </a:r>
            <a:r>
              <a:rPr lang="en-US" sz="6000" b="1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19, 2018</a:t>
            </a:r>
            <a:endParaRPr lang="en-US" sz="6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for Life</a:t>
            </a:r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515" y="2553058"/>
            <a:ext cx="9081623" cy="2800767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 sign up, please see members of the Singles Ministry or Mission during </a:t>
            </a:r>
            <a:r>
              <a:rPr lang="en-US" sz="440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fellowship </a:t>
            </a:r>
            <a:r>
              <a:rPr lang="en-US" sz="440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on a first come, first serve basis.</a:t>
            </a:r>
          </a:p>
        </p:txBody>
      </p:sp>
    </p:spTree>
    <p:extLst>
      <p:ext uri="{BB962C8B-B14F-4D97-AF65-F5344CB8AC3E}">
        <p14:creationId xmlns:p14="http://schemas.microsoft.com/office/powerpoint/2010/main" val="11239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</a:t>
            </a:r>
            <a:r>
              <a:rPr lang="en-US" sz="6000" b="1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19,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2018</a:t>
            </a:r>
          </a:p>
          <a:p>
            <a:pPr algn="ctr">
              <a:defRPr/>
            </a:pPr>
            <a:r>
              <a:rPr lang="en-US" sz="8000" b="1" dirty="0" smtClean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884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377" y="1352729"/>
            <a:ext cx="9081623" cy="101566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Jan. </a:t>
            </a:r>
            <a:r>
              <a:rPr lang="en-US" sz="6000" b="1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20, 2018</a:t>
            </a:r>
            <a:endParaRPr lang="en-US" sz="60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Teachings</a:t>
            </a:r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5" y="2820687"/>
            <a:ext cx="9081623" cy="1446550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Apologetics (LSS 1-45)</a:t>
            </a:r>
          </a:p>
          <a:p>
            <a:pPr algn="ctr">
              <a:defRPr/>
            </a:pPr>
            <a:r>
              <a:rPr lang="en-US" sz="440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- Basic Bible Seminar (LSS 1-48)</a:t>
            </a:r>
          </a:p>
        </p:txBody>
      </p:sp>
    </p:spTree>
    <p:extLst>
      <p:ext uri="{BB962C8B-B14F-4D97-AF65-F5344CB8AC3E}">
        <p14:creationId xmlns:p14="http://schemas.microsoft.com/office/powerpoint/2010/main" val="16448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930" y="173832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Medical Mission Announcement</a:t>
            </a:r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63698"/>
            <a:ext cx="9081623" cy="2554545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dirty="0" smtClean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Volunteers are requested to see the members of the Medical Mission core team during fellowship for some important information.</a:t>
            </a:r>
            <a:endParaRPr lang="en-US" sz="400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1" y="2413934"/>
            <a:ext cx="8944462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Feb. 5-8, 2018</a:t>
            </a:r>
          </a:p>
          <a:p>
            <a:pPr algn="ctr">
              <a:defRPr/>
            </a:pPr>
            <a:r>
              <a:rPr lang="en-US" sz="4000" b="1" spc="50" dirty="0" err="1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Tarlac</a:t>
            </a:r>
            <a:r>
              <a:rPr lang="en-US" sz="4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City, </a:t>
            </a:r>
            <a:r>
              <a:rPr lang="en-US" sz="4000" b="1" spc="50" dirty="0" err="1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Tarlac</a:t>
            </a:r>
            <a:endParaRPr lang="en-US" sz="4000" b="1" spc="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47" y="23645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  <a:p>
            <a:pPr algn="ctr"/>
            <a:endParaRPr lang="en-US" sz="7200" b="1" cap="none" spc="300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538" y="1529111"/>
            <a:ext cx="8944462" cy="1015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92" y="3175715"/>
            <a:ext cx="8944462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spc="50" dirty="0" smtClean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75736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documentManagement/types"/>
    <ds:schemaRef ds:uri="http://www.w3.org/XML/1998/namespace"/>
    <ds:schemaRef ds:uri="e18fa9b5-5772-4b1e-924d-5642982b1f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41932</TotalTime>
  <Words>165</Words>
  <Application>Microsoft Office PowerPoint</Application>
  <PresentationFormat>On-screen Show (4:3)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ＭＳ Ｐゴシック</vt:lpstr>
      <vt:lpstr>Arial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Ernest Sun</cp:lastModifiedBy>
  <cp:revision>2202</cp:revision>
  <cp:lastPrinted>2017-11-03T19:40:26Z</cp:lastPrinted>
  <dcterms:created xsi:type="dcterms:W3CDTF">2012-02-27T22:14:55Z</dcterms:created>
  <dcterms:modified xsi:type="dcterms:W3CDTF">2018-01-13T00:23:35Z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