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13" r:id="rId7"/>
    <p:sldMasterId id="2147487125" r:id="rId8"/>
  </p:sldMasterIdLst>
  <p:notesMasterIdLst>
    <p:notesMasterId r:id="rId20"/>
  </p:notesMasterIdLst>
  <p:handoutMasterIdLst>
    <p:handoutMasterId r:id="rId21"/>
  </p:handoutMasterIdLst>
  <p:sldIdLst>
    <p:sldId id="675" r:id="rId9"/>
    <p:sldId id="650" r:id="rId10"/>
    <p:sldId id="257" r:id="rId11"/>
    <p:sldId id="258" r:id="rId12"/>
    <p:sldId id="704" r:id="rId13"/>
    <p:sldId id="698" r:id="rId14"/>
    <p:sldId id="702" r:id="rId15"/>
    <p:sldId id="703" r:id="rId16"/>
    <p:sldId id="705" r:id="rId17"/>
    <p:sldId id="666" r:id="rId18"/>
    <p:sldId id="689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CC6600"/>
    <a:srgbClr val="FF0000"/>
    <a:srgbClr val="FF0066"/>
    <a:srgbClr val="FFFF66"/>
    <a:srgbClr val="000000"/>
    <a:srgbClr val="100E0F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70370" autoAdjust="0"/>
  </p:normalViewPr>
  <p:slideViewPr>
    <p:cSldViewPr snapToGrid="0">
      <p:cViewPr varScale="1">
        <p:scale>
          <a:sx n="47" d="100"/>
          <a:sy n="47" d="100"/>
        </p:scale>
        <p:origin x="14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4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663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1572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1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3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06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14" r:id="rId1"/>
    <p:sldLayoutId id="2147487115" r:id="rId2"/>
    <p:sldLayoutId id="2147487116" r:id="rId3"/>
    <p:sldLayoutId id="2147487117" r:id="rId4"/>
    <p:sldLayoutId id="2147487118" r:id="rId5"/>
    <p:sldLayoutId id="2147487119" r:id="rId6"/>
    <p:sldLayoutId id="2147487120" r:id="rId7"/>
    <p:sldLayoutId id="2147487121" r:id="rId8"/>
    <p:sldLayoutId id="2147487122" r:id="rId9"/>
    <p:sldLayoutId id="2147487123" r:id="rId10"/>
    <p:sldLayoutId id="2147487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3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456236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“Conduct yourselves with reverence during the time of your sojourning.”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             (1Peter 1:17)</a:t>
            </a:r>
            <a:endParaRPr lang="en-US" sz="18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7480" y="1863205"/>
            <a:ext cx="925068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</a:t>
            </a: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Immerse yourselves in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daily scripture readings.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</a:t>
            </a: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Partake of the Eucharist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as frequently as possible.</a:t>
            </a:r>
            <a:endParaRPr lang="en-US" sz="72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0338" y="2165533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“You will show me the path to life, abounding joys in your presence.”         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(Ps 16:11)</a:t>
            </a:r>
            <a:endParaRPr lang="en-US" sz="18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3834" y="3894666"/>
            <a:ext cx="6806672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28,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3893" y="721178"/>
            <a:ext cx="84385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rgbClr val="FFFF00"/>
                </a:solidFill>
                <a:effectLst>
                  <a:outerShdw blurRad="50800" dist="76200" dir="4200000" algn="tl" rotWithShape="0">
                    <a:prstClr val="black">
                      <a:alpha val="40000"/>
                    </a:prstClr>
                  </a:outerShdw>
                </a:effectLst>
              </a:rPr>
              <a:t>LSS #47 REUNION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1" y="2642662"/>
            <a:ext cx="8588102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114300" dir="2700000" algn="tl" rotWithShape="0">
                    <a:prstClr val="black">
                      <a:alpha val="69000"/>
                    </a:prstClr>
                  </a:outerShdw>
                </a:effectLst>
              </a:rPr>
              <a:t>Sunday, April 30</a:t>
            </a:r>
            <a:r>
              <a:rPr lang="en-US" sz="4400" b="1" baseline="30000" dirty="0">
                <a:solidFill>
                  <a:srgbClr val="FFFFFF"/>
                </a:solidFill>
                <a:effectLst>
                  <a:outerShdw blurRad="50800" dist="114300" dir="2700000" algn="tl" rotWithShape="0">
                    <a:prstClr val="black">
                      <a:alpha val="69000"/>
                    </a:prstClr>
                  </a:outerShdw>
                </a:effectLst>
              </a:rPr>
              <a:t>th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50800" dist="114300" dir="2700000" algn="tl" rotWithShape="0">
                    <a:prstClr val="black">
                      <a:alpha val="69000"/>
                    </a:prstClr>
                  </a:outerShdw>
                </a:effectLst>
              </a:rPr>
              <a:t>, 1pm - 5:30pm </a:t>
            </a:r>
          </a:p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114300" dir="2700000" algn="tl" rotWithShape="0">
                    <a:prstClr val="black">
                      <a:alpha val="69000"/>
                    </a:prstClr>
                  </a:outerShdw>
                </a:effectLst>
              </a:rPr>
              <a:t>@ Divine Mercy School Library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893" y="4810367"/>
            <a:ext cx="84385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effectLst>
                  <a:outerShdw blurRad="50800" dist="76200" dir="3600000" algn="tl" rotWithShape="0">
                    <a:prstClr val="black">
                      <a:alpha val="55000"/>
                    </a:prstClr>
                  </a:outerShdw>
                </a:effectLst>
              </a:rPr>
              <a:t>All LSS#47 graduates and Shepherds are invited to attend.</a:t>
            </a:r>
          </a:p>
        </p:txBody>
      </p:sp>
    </p:spTree>
    <p:extLst>
      <p:ext uri="{BB962C8B-B14F-4D97-AF65-F5344CB8AC3E}">
        <p14:creationId xmlns:p14="http://schemas.microsoft.com/office/powerpoint/2010/main" val="203286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6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5" b="174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210" y="83372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/>
                <a:solidFill>
                  <a:prstClr val="white">
                    <a:lumMod val="65000"/>
                  </a:prst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SINGLES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210" y="1005316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FF0000">
                    <a:alpha val="7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ENCOUNTER #37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496922"/>
            <a:ext cx="9144000" cy="3361080"/>
          </a:xfrm>
          <a:prstGeom prst="rect">
            <a:avLst/>
          </a:prstGeom>
          <a:solidFill>
            <a:schemeClr val="accent2">
              <a:lumMod val="50000"/>
              <a:alpha val="3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410" y="3496921"/>
            <a:ext cx="7208192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Graymoor Spiritual Life Center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410" y="2301575"/>
            <a:ext cx="4899098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dirty="0">
                <a:ln w="0"/>
                <a:solidFill>
                  <a:srgbClr val="00B0F0"/>
                </a:solidFill>
                <a:effectLst>
                  <a:outerShdw blurRad="50800" dist="1270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June 16-18,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410" y="4027335"/>
            <a:ext cx="4801314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Garrison, NY 10524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410" y="5035836"/>
            <a:ext cx="8524878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Contacts: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Jutt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Bustos – jutt.bustos@bldnewark.com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Lita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Alfaro – lita.alfaro@bldnewark.com</a:t>
            </a:r>
          </a:p>
        </p:txBody>
      </p:sp>
    </p:spTree>
    <p:extLst>
      <p:ext uri="{BB962C8B-B14F-4D97-AF65-F5344CB8AC3E}">
        <p14:creationId xmlns:p14="http://schemas.microsoft.com/office/powerpoint/2010/main" val="167632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75" y="0"/>
            <a:ext cx="921887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-74876" y="384535"/>
            <a:ext cx="8648508" cy="217170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883" y="384535"/>
            <a:ext cx="86485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Solo Parents Encounter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Weekend #19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884" y="2556235"/>
            <a:ext cx="5654112" cy="769441"/>
          </a:xfrm>
          <a:prstGeom prst="rect">
            <a:avLst/>
          </a:prstGeom>
          <a:noFill/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30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7030A0"/>
                </a:solidFill>
                <a:effectLst>
                  <a:glow rad="127000">
                    <a:prstClr val="white"/>
                  </a:glow>
                  <a:outerShdw blurRad="50800" dist="1143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June 23-25,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884" y="3861252"/>
            <a:ext cx="90121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DAYS Hotel Conference Center East Brunswick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195 Route 18 South, East Brunswick, NJ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84" y="5058547"/>
            <a:ext cx="93909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Contacts:  Cherry &amp;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Rueben </a:t>
            </a:r>
            <a:r>
              <a:rPr kumimoji="0" lang="en-US" sz="3200" b="1" i="0" u="none" strike="noStrike" kern="0" cap="none" spc="0" normalizeH="0" noProof="0" dirty="0" err="1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Vibar</a:t>
            </a:r>
            <a:endParaRPr kumimoji="0" lang="en-US" sz="3200" b="1" i="0" u="none" strike="noStrike" kern="0" cap="none" spc="0" normalizeH="0" baseline="0" noProof="0" dirty="0">
              <a:ln w="0">
                <a:solidFill>
                  <a:srgbClr val="ED7D31">
                    <a:shade val="50000"/>
                  </a:srgbClr>
                </a:solidFill>
              </a:ln>
              <a:solidFill>
                <a:srgbClr val="C00000"/>
              </a:solidFill>
              <a:effectLst>
                <a:glow rad="127000">
                  <a:prstClr val="white"/>
                </a:glow>
                <a:outerShdw blurRad="50800" dist="127000" dir="66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            (SPE18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CS)</a:t>
            </a: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98" y="6355533"/>
            <a:ext cx="699790" cy="4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310854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MAY 5, 2017</a:t>
            </a:r>
          </a:p>
          <a:p>
            <a:pPr algn="ctr">
              <a:defRPr/>
            </a:pPr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Mission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35621</TotalTime>
  <Words>181</Words>
  <Application>Microsoft Office PowerPoint</Application>
  <PresentationFormat>On-screen Show (4:3)</PresentationFormat>
  <Paragraphs>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Microsoft YaHei UI</vt:lpstr>
      <vt:lpstr>ＭＳ Ｐゴシック</vt:lpstr>
      <vt:lpstr>Arial</vt:lpstr>
      <vt:lpstr>Book Antiqua</vt:lpstr>
      <vt:lpstr>Calibri</vt:lpstr>
      <vt:lpstr>Calibri Light</vt:lpstr>
      <vt:lpstr>Georgia</vt:lpstr>
      <vt:lpstr>Lucida Sans</vt:lpstr>
      <vt:lpstr>Segoe UI</vt:lpstr>
      <vt:lpstr>Segoe UI Emoji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4_Apex</vt:lpstr>
      <vt:lpstr>3_Office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2004</cp:revision>
  <cp:lastPrinted>2017-04-21T19:57:08Z</cp:lastPrinted>
  <dcterms:created xsi:type="dcterms:W3CDTF">2012-02-27T22:14:55Z</dcterms:created>
  <dcterms:modified xsi:type="dcterms:W3CDTF">2017-04-28T19:48:05Z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