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49" r:id="rId8"/>
  </p:sldMasterIdLst>
  <p:notesMasterIdLst>
    <p:notesMasterId r:id="rId17"/>
  </p:notesMasterIdLst>
  <p:handoutMasterIdLst>
    <p:handoutMasterId r:id="rId18"/>
  </p:handoutMasterIdLst>
  <p:sldIdLst>
    <p:sldId id="258" r:id="rId9"/>
    <p:sldId id="650" r:id="rId10"/>
    <p:sldId id="257" r:id="rId11"/>
    <p:sldId id="728" r:id="rId12"/>
    <p:sldId id="730" r:id="rId13"/>
    <p:sldId id="705" r:id="rId14"/>
    <p:sldId id="666" r:id="rId15"/>
    <p:sldId id="714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51" d="100"/>
          <a:sy n="51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8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8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1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213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4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76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341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916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8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54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12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045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96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121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0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4/13/2018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4/13/2018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4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3843" y="3894666"/>
            <a:ext cx="6806672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13,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263" y="12192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35899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4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“… whoever keeps his word the love of God is truly perfected in him.”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</a:t>
            </a:r>
            <a:r>
              <a:rPr lang="en-US" sz="54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(1 John 2:5)</a:t>
            </a:r>
            <a:endParaRPr lang="en-US" sz="9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9D91F-6B93-4B3F-9113-C0742BC05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1" y="0"/>
            <a:ext cx="912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1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Arial" charset="0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#50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8218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MAY  18-20,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Arial" charset="0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April 20, 2018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Management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“Repent, therefore,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and be converted, that your sins may be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 dirty="0">
                <a:solidFill>
                  <a:srgbClr val="FFFFFF"/>
                </a:solidFill>
                <a:latin typeface="+mj-lt"/>
              </a:rPr>
              <a:t>wiped away."</a:t>
            </a: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                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               </a:t>
            </a:r>
            <a:r>
              <a:rPr lang="en-US" sz="4800" b="1" spc="-150" dirty="0">
                <a:solidFill>
                  <a:srgbClr val="FFFFFF"/>
                </a:solidFill>
                <a:latin typeface="+mj-lt"/>
              </a:rPr>
              <a:t>(Acts 3:19)</a:t>
            </a:r>
            <a:endParaRPr lang="en-US" sz="1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532634"/>
            <a:ext cx="9296400" cy="474061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● Avail of the sacrament of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reconciliation regularly or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 as frequently as possible.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● Prepare with a good </a:t>
            </a: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solidFill>
                  <a:srgbClr val="FFFFFF"/>
                </a:solidFill>
                <a:latin typeface="+mj-lt"/>
              </a:rPr>
              <a:t>  examination of conscience.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18fa9b5-5772-4b1e-924d-5642982b1f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41815</TotalTime>
  <Words>140</Words>
  <Application>Microsoft Office PowerPoint</Application>
  <PresentationFormat>On-screen Show (4:3)</PresentationFormat>
  <Paragraphs>42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9" baseType="lpstr">
      <vt:lpstr>ＭＳ Ｐゴシック</vt:lpstr>
      <vt:lpstr>Arial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Segoe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2180</cp:revision>
  <cp:lastPrinted>2018-04-06T19:59:17Z</cp:lastPrinted>
  <dcterms:created xsi:type="dcterms:W3CDTF">2012-02-27T22:14:55Z</dcterms:created>
  <dcterms:modified xsi:type="dcterms:W3CDTF">2018-04-13T13:41:41Z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