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49" r:id="rId8"/>
  </p:sldMasterIdLst>
  <p:notesMasterIdLst>
    <p:notesMasterId r:id="rId18"/>
  </p:notesMasterIdLst>
  <p:handoutMasterIdLst>
    <p:handoutMasterId r:id="rId19"/>
  </p:handoutMasterIdLst>
  <p:sldIdLst>
    <p:sldId id="258" r:id="rId9"/>
    <p:sldId id="650" r:id="rId10"/>
    <p:sldId id="257" r:id="rId11"/>
    <p:sldId id="728" r:id="rId12"/>
    <p:sldId id="730" r:id="rId13"/>
    <p:sldId id="705" r:id="rId14"/>
    <p:sldId id="666" r:id="rId15"/>
    <p:sldId id="714" r:id="rId16"/>
    <p:sldId id="731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51" d="100"/>
          <a:sy n="51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4/19/2018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1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21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4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4/19/2018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76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4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1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8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4/19/2018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4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12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04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6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2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4/19/2018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4/19/2018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4/19/2018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4/19/2018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4/19/2018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3843" y="3894666"/>
            <a:ext cx="6806672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263" y="12192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 we are God’s children now; what shall be revealed is … we shall be like him, for we shall see him as he is.”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(1 John 3:2)</a:t>
            </a:r>
            <a:endParaRPr lang="en-US" sz="7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9D91F-6B93-4B3F-9113-C0742BC05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1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#50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8218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  18-20,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April 27,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Mission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38988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“Lay down your life for your sheep.”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6000" b="1" spc="-150" dirty="0">
              <a:solidFill>
                <a:srgbClr val="FFFFFF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(John 10:11b paraphrased)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32634"/>
            <a:ext cx="9296400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● Be an instrument to bring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others to Jesus.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● Witness to the gospel by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serving in your ministry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without counting the cost.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32634"/>
            <a:ext cx="9296400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● Be willing to serve in the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community beyond your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comfort zone.</a:t>
            </a:r>
          </a:p>
        </p:txBody>
      </p:sp>
    </p:spTree>
    <p:extLst>
      <p:ext uri="{BB962C8B-B14F-4D97-AF65-F5344CB8AC3E}">
        <p14:creationId xmlns:p14="http://schemas.microsoft.com/office/powerpoint/2010/main" val="258606896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e18fa9b5-5772-4b1e-924d-5642982b1f26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41819</TotalTime>
  <Words>164</Words>
  <Application>Microsoft Office PowerPoint</Application>
  <PresentationFormat>On-screen Show (4:3)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ＭＳ Ｐゴシック</vt:lpstr>
      <vt:lpstr>Arial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2182</cp:revision>
  <cp:lastPrinted>2018-04-06T19:59:17Z</cp:lastPrinted>
  <dcterms:created xsi:type="dcterms:W3CDTF">2012-02-27T22:14:55Z</dcterms:created>
  <dcterms:modified xsi:type="dcterms:W3CDTF">2018-04-19T20:14:45Z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