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</p:sldMasterIdLst>
  <p:notesMasterIdLst>
    <p:notesMasterId r:id="rId18"/>
  </p:notesMasterIdLst>
  <p:handoutMasterIdLst>
    <p:handoutMasterId r:id="rId19"/>
  </p:handoutMasterIdLst>
  <p:sldIdLst>
    <p:sldId id="258" r:id="rId9"/>
    <p:sldId id="650" r:id="rId10"/>
    <p:sldId id="257" r:id="rId11"/>
    <p:sldId id="732" r:id="rId12"/>
    <p:sldId id="731" r:id="rId13"/>
    <p:sldId id="730" r:id="rId14"/>
    <p:sldId id="705" r:id="rId15"/>
    <p:sldId id="666" r:id="rId16"/>
    <p:sldId id="71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"May Crowning" is a traditional Roman Catholic ritual that occurs in the month of May. It is a devotion to the Blessed Virgin Mary honoring her as "the Queen of May".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6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2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6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4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1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4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2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4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2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4/27/2018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843" y="3894666"/>
            <a:ext cx="680667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27,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“If you remain in me and my words remain in you, ask for whatever you want and it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will be done for you.”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(John 15:7)</a:t>
            </a:r>
            <a:endParaRPr lang="en-US" sz="7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1035"/>
            <a:ext cx="917448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MAY CROWNING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Procession of our 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Lady of Fatima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by Mark 10 Ministry 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15" y="4816376"/>
            <a:ext cx="901065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May 4, 2018 after the 1</a:t>
            </a:r>
            <a:r>
              <a:rPr lang="en-US" sz="4800" b="1" baseline="30000" dirty="0">
                <a:ln/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st</a:t>
            </a: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Friday mass at  Divine Mercy Church</a:t>
            </a:r>
          </a:p>
        </p:txBody>
      </p:sp>
    </p:spTree>
    <p:extLst>
      <p:ext uri="{BB962C8B-B14F-4D97-AF65-F5344CB8AC3E}">
        <p14:creationId xmlns:p14="http://schemas.microsoft.com/office/powerpoint/2010/main" val="341873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7" y="1688269"/>
            <a:ext cx="9144000" cy="2985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Apologetics 2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1-46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and Fruit of the Holy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Spirit - </a:t>
            </a:r>
            <a:r>
              <a:rPr lang="en-US" sz="40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1- 48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Sienna Gifts Inventory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LSS 49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406" y="4885176"/>
            <a:ext cx="68611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12,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#50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8218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 18-20,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4,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8508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“Bear much fruit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and become my disciples.”  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                  (John 15:8)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32634"/>
            <a:ext cx="91440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Love one another not in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word or speech, but in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deed and in truth.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Meditate on the Word of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God regularly and do as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He tells you.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18fa9b5-5772-4b1e-924d-5642982b1f26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42097</TotalTime>
  <Words>254</Words>
  <Application>Microsoft Office PowerPoint</Application>
  <PresentationFormat>On-screen Show (4:3)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Batang</vt:lpstr>
      <vt:lpstr>ＭＳ Ｐゴシック</vt:lpstr>
      <vt:lpstr>Arial</vt:lpstr>
      <vt:lpstr>Bell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2190</cp:revision>
  <cp:lastPrinted>2018-04-06T19:59:17Z</cp:lastPrinted>
  <dcterms:created xsi:type="dcterms:W3CDTF">2012-02-27T22:14:55Z</dcterms:created>
  <dcterms:modified xsi:type="dcterms:W3CDTF">2018-04-27T20:22:14Z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