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475" r:id="rId4"/>
    <p:sldMasterId id="2147486878" r:id="rId5"/>
    <p:sldMasterId id="2147487011" r:id="rId6"/>
    <p:sldMasterId id="2147487125" r:id="rId7"/>
    <p:sldMasterId id="2147487137" r:id="rId8"/>
    <p:sldMasterId id="2147487149" r:id="rId9"/>
  </p:sldMasterIdLst>
  <p:notesMasterIdLst>
    <p:notesMasterId r:id="rId20"/>
  </p:notesMasterIdLst>
  <p:handoutMasterIdLst>
    <p:handoutMasterId r:id="rId21"/>
  </p:handoutMasterIdLst>
  <p:sldIdLst>
    <p:sldId id="258" r:id="rId10"/>
    <p:sldId id="650" r:id="rId11"/>
    <p:sldId id="257" r:id="rId12"/>
    <p:sldId id="729" r:id="rId13"/>
    <p:sldId id="724" r:id="rId14"/>
    <p:sldId id="728" r:id="rId15"/>
    <p:sldId id="730" r:id="rId16"/>
    <p:sldId id="705" r:id="rId17"/>
    <p:sldId id="666" r:id="rId18"/>
    <p:sldId id="714" r:id="rId19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1pPr>
    <a:lvl2pPr marL="4556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2pPr>
    <a:lvl3pPr marL="9128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3pPr>
    <a:lvl4pPr marL="13700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4pPr>
    <a:lvl5pPr marL="18272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FFFF"/>
    <a:srgbClr val="FF0000"/>
    <a:srgbClr val="258B2A"/>
    <a:srgbClr val="100E0F"/>
    <a:srgbClr val="FFFF66"/>
    <a:srgbClr val="CC6600"/>
    <a:srgbClr val="FF0066"/>
    <a:srgbClr val="000000"/>
    <a:srgbClr val="6D03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36" autoAdjust="0"/>
    <p:restoredTop sz="71773" autoAdjust="0"/>
  </p:normalViewPr>
  <p:slideViewPr>
    <p:cSldViewPr snapToGrid="0">
      <p:cViewPr varScale="1">
        <p:scale>
          <a:sx n="51" d="100"/>
          <a:sy n="51" d="100"/>
        </p:scale>
        <p:origin x="1404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viewProps" Target="view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6" y="6"/>
            <a:ext cx="3038155" cy="465369"/>
          </a:xfrm>
          <a:prstGeom prst="rect">
            <a:avLst/>
          </a:prstGeom>
        </p:spPr>
        <p:txBody>
          <a:bodyPr vert="horz" lIns="90317" tIns="45159" rIns="90317" bIns="4515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676" y="6"/>
            <a:ext cx="3038155" cy="465369"/>
          </a:xfrm>
          <a:prstGeom prst="rect">
            <a:avLst/>
          </a:prstGeom>
        </p:spPr>
        <p:txBody>
          <a:bodyPr vert="horz" lIns="90317" tIns="45159" rIns="90317" bIns="45159" rtlCol="0"/>
          <a:lstStyle>
            <a:lvl1pPr algn="r">
              <a:defRPr sz="1200"/>
            </a:lvl1pPr>
          </a:lstStyle>
          <a:p>
            <a:fld id="{D907F00D-755A-4E71-8D76-4A63EC1DA1DB}" type="datetimeFigureOut">
              <a:rPr lang="en-US" smtClean="0"/>
              <a:t>4/6/2018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6" y="8831034"/>
            <a:ext cx="3038155" cy="465369"/>
          </a:xfrm>
          <a:prstGeom prst="rect">
            <a:avLst/>
          </a:prstGeom>
        </p:spPr>
        <p:txBody>
          <a:bodyPr vert="horz" lIns="90317" tIns="45159" rIns="90317" bIns="4515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676" y="8831034"/>
            <a:ext cx="3038155" cy="465369"/>
          </a:xfrm>
          <a:prstGeom prst="rect">
            <a:avLst/>
          </a:prstGeom>
        </p:spPr>
        <p:txBody>
          <a:bodyPr vert="horz" lIns="90317" tIns="45159" rIns="90317" bIns="45159" rtlCol="0" anchor="b"/>
          <a:lstStyle>
            <a:lvl1pPr algn="r">
              <a:defRPr sz="1200"/>
            </a:lvl1pPr>
          </a:lstStyle>
          <a:p>
            <a:fld id="{BDF7F590-4F31-4F64-BB36-5952A45F6D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041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" y="0"/>
            <a:ext cx="3038475" cy="465138"/>
          </a:xfrm>
          <a:prstGeom prst="rect">
            <a:avLst/>
          </a:prstGeom>
        </p:spPr>
        <p:txBody>
          <a:bodyPr vert="horz" lIns="93031" tIns="46516" rIns="93031" bIns="4651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8" y="0"/>
            <a:ext cx="3038475" cy="465138"/>
          </a:xfrm>
          <a:prstGeom prst="rect">
            <a:avLst/>
          </a:prstGeom>
        </p:spPr>
        <p:txBody>
          <a:bodyPr vert="horz" lIns="93031" tIns="46516" rIns="93031" bIns="4651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158B3BB-8036-4502-B421-65D64AB828E0}" type="datetimeFigureOut">
              <a:rPr lang="en-US"/>
              <a:pPr>
                <a:defRPr/>
              </a:pPr>
              <a:t>4/6/2018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5325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031" tIns="46516" rIns="93031" bIns="46516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80" y="4414838"/>
            <a:ext cx="5607050" cy="4184650"/>
          </a:xfrm>
          <a:prstGeom prst="rect">
            <a:avLst/>
          </a:prstGeom>
        </p:spPr>
        <p:txBody>
          <a:bodyPr vert="horz" lIns="93031" tIns="46516" rIns="93031" bIns="46516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5" y="8829675"/>
            <a:ext cx="3038475" cy="465138"/>
          </a:xfrm>
          <a:prstGeom prst="rect">
            <a:avLst/>
          </a:prstGeom>
        </p:spPr>
        <p:txBody>
          <a:bodyPr vert="horz" lIns="93031" tIns="46516" rIns="93031" bIns="4651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48" y="8829675"/>
            <a:ext cx="3038475" cy="465138"/>
          </a:xfrm>
          <a:prstGeom prst="rect">
            <a:avLst/>
          </a:prstGeom>
        </p:spPr>
        <p:txBody>
          <a:bodyPr vert="horz" lIns="93031" tIns="46516" rIns="93031" bIns="4651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1CD1860-3511-43C5-B73A-81CB751FCBD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3195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74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09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44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78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DFAC274-9239-47B5-A867-570603EF2FF8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2120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687B6A3-F14C-4518-A502-21A745083681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1729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1748" name="Slide Number Placeholder 3"/>
          <p:cNvSpPr txBox="1">
            <a:spLocks noGrp="1"/>
          </p:cNvSpPr>
          <p:nvPr/>
        </p:nvSpPr>
        <p:spPr bwMode="auto">
          <a:xfrm>
            <a:off x="3970348" y="8829675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031" tIns="46516" rIns="93031" bIns="46516" anchor="b"/>
          <a:lstStyle>
            <a:lvl1pPr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9pPr>
          </a:lstStyle>
          <a:p>
            <a:pPr algn="r" eaLnBrk="1" hangingPunct="1"/>
            <a:fld id="{3394E8B5-BED6-47F6-8387-894A75B824E9}" type="slidenum">
              <a:rPr lang="en-US" sz="1200">
                <a:solidFill>
                  <a:srgbClr val="000000"/>
                </a:solidFill>
                <a:latin typeface="Calibri" pitchFamily="34" charset="0"/>
              </a:rPr>
              <a:pPr algn="r" eaLnBrk="1" hangingPunct="1"/>
              <a:t>2</a:t>
            </a:fld>
            <a:endParaRPr lang="en-US" sz="12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8048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E02983-8405-4425-8815-DDC201AEA57E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7151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D1860-3511-43C5-B73A-81CB751FCBD3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25362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Please come on time on Saturday for our Emergence or Nomination day, which starts with Mass at Divine Mercy Church at 10AM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03884">
              <a:defRPr/>
            </a:pPr>
            <a:fld id="{09BA11CB-E6C1-4AEA-8C07-B4D437CB9D02}" type="slidenum">
              <a:rPr lang="en-US">
                <a:solidFill>
                  <a:prstClr val="black"/>
                </a:solidFill>
                <a:latin typeface="Calibri"/>
              </a:rPr>
              <a:pPr defTabSz="903884">
                <a:defRPr/>
              </a:pPr>
              <a:t>5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187324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CD1860-3511-43C5-B73A-81CB751FCBD3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9170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D1860-3511-43C5-B73A-81CB751FCBD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72137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BA11CB-E6C1-4AEA-8C07-B4D437CB9D02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5649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687B6A3-F14C-4518-A502-21A745083681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5727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1204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84ABF9-6B91-4CEA-A23A-504B08C0E0EB}" type="datetimeFigureOut">
              <a:rPr lang="en-US"/>
              <a:pPr>
                <a:defRPr/>
              </a:pPr>
              <a:t>4/6/2018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FF0597-200C-4793-89EF-1CF87B6B235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089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F333D1-9E52-4EDF-A72A-0E4D750F29AA}" type="datetimeFigureOut">
              <a:rPr lang="en-US"/>
              <a:pPr>
                <a:defRPr/>
              </a:pPr>
              <a:t>4/6/2018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48096-E892-4365-AD8F-F623A688FB5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3858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13" tIns="0" rIns="45713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35" indent="0" algn="ctr">
              <a:buNone/>
            </a:lvl2pPr>
            <a:lvl3pPr marL="914269" indent="0" algn="ctr">
              <a:buNone/>
            </a:lvl3pPr>
            <a:lvl4pPr marL="1371404" indent="0" algn="ctr">
              <a:buNone/>
            </a:lvl4pPr>
            <a:lvl5pPr marL="1828539" indent="0" algn="ctr">
              <a:buNone/>
            </a:lvl5pPr>
            <a:lvl6pPr marL="2285674" indent="0" algn="ctr">
              <a:buNone/>
            </a:lvl6pPr>
            <a:lvl7pPr marL="2742809" indent="0" algn="ctr">
              <a:buNone/>
            </a:lvl7pPr>
            <a:lvl8pPr marL="3199944" indent="0" algn="ctr">
              <a:buNone/>
            </a:lvl8pPr>
            <a:lvl9pPr marL="3657078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D0DA0-EE26-40B4-8380-86D199B3861C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4/6/2018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D5FC6-F902-4D7D-B964-0EF3D60F46C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2242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30D83F-DFAF-4A0F-8A08-36930B5652E7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4/6/2018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3080C-4946-458F-B273-D17FE16FE3B6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1541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41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C5FDA0-728B-4C3F-8519-BE07E90089C6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4/6/2018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70010D-D583-4103-849D-4297D5C10C93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0409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81A57-C792-4A96-B680-9B245278F07E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4/6/2018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32208-2608-405D-A138-D724B4BC61F5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1961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1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362201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1FCCA-6319-44E9-AE7E-DEB9AEB13DA0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4/6/2018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F5E1B-7110-4AA3-AE9B-263680145F56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4891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DEFB2-6E09-4E1B-BFE5-A259018003CC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4/6/2018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445B5-552B-4E52-9EDE-54B94408990A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9331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F9DA4-5A3F-4181-850F-620C2714FADE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4/6/2018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A4643-ED4C-4225-BBF2-E86E13CB9FCC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6645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1" y="1524001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60035F-B87C-4CAC-A3EC-3CA083B8023C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4/6/2018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319F2C-E27B-4B65-A209-8F0A4B4F041F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690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791B52-5A7D-4CDF-BDAF-2EBF74FE7A01}" type="datetimeFigureOut">
              <a:rPr lang="en-US"/>
              <a:pPr>
                <a:defRPr/>
              </a:pPr>
              <a:t>4/6/2018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54D783-BBA9-4B51-B29D-93BB428A2D6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1387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13" rIns="45713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6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8"/>
            <a:ext cx="5486400" cy="530352"/>
          </a:xfrm>
        </p:spPr>
        <p:txBody>
          <a:bodyPr lIns="45713" rIns="45713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8B940-BA28-4364-B13E-67BF0F807EB7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4/6/2018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1E777-7557-4BC9-B065-79EA052DF87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3124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634A24-366F-40C2-A6D7-B3BB93F558FE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4/6/2018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869714-96A1-4417-A4B7-DC152BF5CB65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7548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474B7-E673-4F45-98AC-5C20AB8714C0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4/6/2018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9828D-81C8-42B3-B667-E7357002A324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4866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13" tIns="0" rIns="45713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35" indent="0" algn="ctr">
              <a:buNone/>
            </a:lvl2pPr>
            <a:lvl3pPr marL="914269" indent="0" algn="ctr">
              <a:buNone/>
            </a:lvl3pPr>
            <a:lvl4pPr marL="1371404" indent="0" algn="ctr">
              <a:buNone/>
            </a:lvl4pPr>
            <a:lvl5pPr marL="1828539" indent="0" algn="ctr">
              <a:buNone/>
            </a:lvl5pPr>
            <a:lvl6pPr marL="2285674" indent="0" algn="ctr">
              <a:buNone/>
            </a:lvl6pPr>
            <a:lvl7pPr marL="2742809" indent="0" algn="ctr">
              <a:buNone/>
            </a:lvl7pPr>
            <a:lvl8pPr marL="3199944" indent="0" algn="ctr">
              <a:buNone/>
            </a:lvl8pPr>
            <a:lvl9pPr marL="3657078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099696-0836-4910-BA38-83BA86B0C30A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4/6/2018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43109E-09B7-41EE-ADBE-CB714E3B25FB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4741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2E06D-E1AB-4CFD-9A3A-4024D6565763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4/6/2018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42C343-5E86-47C8-ACE0-7B21A50473B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962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41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6D0A2C-34A7-4394-9C96-FDA848F1ECB0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4/6/2018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F0729-457A-4337-AE92-EF77899F334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9695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C715F7-D6D7-4579-96C0-744C228C10F3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4/6/2018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178638-974E-440E-9BDC-E7C723F8C025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6103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1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362201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21DC83-E7FE-478A-A894-A611352DC839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4/6/2018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5CBD0F-781A-44DC-B368-DC145BA61E3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921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970C7-2F57-404C-810C-044B37F37637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4/6/2018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A41DB0-681E-47FC-81F7-9ADE3CA3469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3864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ABDE5-FD1C-4342-B786-73489295530D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4/6/2018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D9582-D45C-401D-B418-F446B8D5D776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442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E463F8-0546-419E-B79F-8DD39D93F111}" type="datetimeFigureOut">
              <a:rPr lang="en-US"/>
              <a:pPr>
                <a:defRPr/>
              </a:pPr>
              <a:t>4/6/2018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51BC6D-9E41-40E0-9BC6-75E8D912DF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4882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1" y="1524001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4BDB2F-EE79-4578-BF30-C2B9B7CBF966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4/6/2018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E23479-0DCF-4840-A451-80590EA49FE3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0475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13" rIns="45713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6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8"/>
            <a:ext cx="5486400" cy="530352"/>
          </a:xfrm>
        </p:spPr>
        <p:txBody>
          <a:bodyPr lIns="45713" rIns="45713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0C9B9-A017-42BB-94F7-1A1122081B7B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4/6/2018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2786C2-EB5D-4635-9FCA-A3F55AF3C759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3252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A4E3F-BAA5-4F9A-819E-0A285939F2D9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4/6/2018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B5A008-19FA-49A3-BBF2-802DB4AA34C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9928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A4F1BD-B8E5-4B7C-B4BE-1E9CB243C758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4/6/2018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061ED-1A33-45B0-81DC-03F6A9B05C6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0726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4528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9071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51799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41002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67184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528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A67053-B0B5-4AE0-8099-F316895D1438}" type="datetimeFigureOut">
              <a:rPr lang="en-US"/>
              <a:pPr>
                <a:defRPr/>
              </a:pPr>
              <a:t>4/6/2018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D06F1-B3DC-492D-9AEC-6647BDA0868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62158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2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7130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28579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47203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32667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01176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18739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36161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11400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148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1A52CE-EC1A-46AD-A8A3-D06B75BC945C}" type="datetimeFigureOut">
              <a:rPr lang="en-US"/>
              <a:pPr>
                <a:defRPr/>
              </a:pPr>
              <a:t>4/6/2018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9F7C8D-F9AE-426D-81F3-EDB29E74752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05984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27694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07382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76751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75853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8335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31638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68CED-B259-4C6D-983F-279B9819B0CA}" type="datetimeFigureOut">
              <a:rPr lang="en-US" smtClean="0"/>
              <a:t>4/6/2018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AD2CD-1B9D-4FB3-A5C6-19B4D249E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5433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68CED-B259-4C6D-983F-279B9819B0CA}" type="datetimeFigureOut">
              <a:rPr lang="en-US" smtClean="0"/>
              <a:t>4/6/2018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AD2CD-1B9D-4FB3-A5C6-19B4D249E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77699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68CED-B259-4C6D-983F-279B9819B0CA}" type="datetimeFigureOut">
              <a:rPr lang="en-US" smtClean="0"/>
              <a:t>4/6/2018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AD2CD-1B9D-4FB3-A5C6-19B4D249E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63410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68CED-B259-4C6D-983F-279B9819B0CA}" type="datetimeFigureOut">
              <a:rPr lang="en-US" smtClean="0"/>
              <a:t>4/6/2018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AD2CD-1B9D-4FB3-A5C6-19B4D249E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191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17C4F-C94C-4562-9550-31515BBC51ED}" type="datetimeFigureOut">
              <a:rPr lang="en-US"/>
              <a:pPr>
                <a:defRPr/>
              </a:pPr>
              <a:t>4/6/2018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70A622-EE0C-4695-A87C-214AE32501F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31189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68CED-B259-4C6D-983F-279B9819B0CA}" type="datetimeFigureOut">
              <a:rPr lang="en-US" smtClean="0"/>
              <a:t>4/6/2018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AD2CD-1B9D-4FB3-A5C6-19B4D249E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68290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68CED-B259-4C6D-983F-279B9819B0CA}" type="datetimeFigureOut">
              <a:rPr lang="en-US" smtClean="0"/>
              <a:t>4/6/2018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AD2CD-1B9D-4FB3-A5C6-19B4D249E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55487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68CED-B259-4C6D-983F-279B9819B0CA}" type="datetimeFigureOut">
              <a:rPr lang="en-US" smtClean="0"/>
              <a:t>4/6/2018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AD2CD-1B9D-4FB3-A5C6-19B4D249E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51237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68CED-B259-4C6D-983F-279B9819B0CA}" type="datetimeFigureOut">
              <a:rPr lang="en-US" smtClean="0"/>
              <a:t>4/6/2018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AD2CD-1B9D-4FB3-A5C6-19B4D249E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80454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68CED-B259-4C6D-983F-279B9819B0CA}" type="datetimeFigureOut">
              <a:rPr lang="en-US" smtClean="0"/>
              <a:t>4/6/2018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AD2CD-1B9D-4FB3-A5C6-19B4D249E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09679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68CED-B259-4C6D-983F-279B9819B0CA}" type="datetimeFigureOut">
              <a:rPr lang="en-US" smtClean="0"/>
              <a:t>4/6/2018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AD2CD-1B9D-4FB3-A5C6-19B4D249E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91217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68CED-B259-4C6D-983F-279B9819B0CA}" type="datetimeFigureOut">
              <a:rPr lang="en-US" smtClean="0"/>
              <a:t>4/6/2018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AD2CD-1B9D-4FB3-A5C6-19B4D249E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807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CF9383-1621-4EB1-B7F2-A8D414AAA000}" type="datetimeFigureOut">
              <a:rPr lang="en-US"/>
              <a:pPr>
                <a:defRPr/>
              </a:pPr>
              <a:t>4/6/2018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D5B2B6-D62A-495E-922F-47076EFE81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779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BC02A-AF4F-4E75-A6CB-E3CACA964080}" type="datetimeFigureOut">
              <a:rPr lang="en-US"/>
              <a:pPr>
                <a:defRPr/>
              </a:pPr>
              <a:t>4/6/2018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9FD562-B997-432F-909E-632FBA2BBF1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427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5D9767-4521-42B6-981E-093589766ADC}" type="datetimeFigureOut">
              <a:rPr lang="en-US"/>
              <a:pPr>
                <a:defRPr/>
              </a:pPr>
              <a:t>4/6/2018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78C70-E4E3-4D25-BBEA-7E5841D2D3D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819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4.jp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9DA44F3-2A33-4B04-976A-BF4BCAD8CA4C}" type="datetimeFigureOut">
              <a:rPr lang="en-US"/>
              <a:pPr>
                <a:defRPr/>
              </a:pPr>
              <a:t>4/6/2018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FCA6101-AF64-40BA-B6DD-BB36D715640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143000" cy="6858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055" name="Picture 3" descr="C:\Tresha\Edited Photos for Stock\Illustrations\1206356_27758998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042"/>
          <a:stretch>
            <a:fillRect/>
          </a:stretch>
        </p:blipFill>
        <p:spPr bwMode="auto">
          <a:xfrm>
            <a:off x="304800" y="0"/>
            <a:ext cx="2362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865" r:id="rId1"/>
    <p:sldLayoutId id="2147486855" r:id="rId2"/>
    <p:sldLayoutId id="2147486856" r:id="rId3"/>
    <p:sldLayoutId id="2147486857" r:id="rId4"/>
    <p:sldLayoutId id="2147486858" r:id="rId5"/>
    <p:sldLayoutId id="2147486859" r:id="rId6"/>
    <p:sldLayoutId id="2147486860" r:id="rId7"/>
    <p:sldLayoutId id="2147486861" r:id="rId8"/>
    <p:sldLayoutId id="2147486862" r:id="rId9"/>
    <p:sldLayoutId id="2147486863" r:id="rId10"/>
    <p:sldLayoutId id="214748686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7" tIns="45713" rIns="91427" bIns="45713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907826B-9A9E-483F-B346-C56E0C7A2E5B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4/6/2018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tIns="45713" rIns="0" bIns="45713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D2F205F-3D2D-4B82-A94A-807BB8B0F43C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0392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6879" r:id="rId1"/>
    <p:sldLayoutId id="2147486880" r:id="rId2"/>
    <p:sldLayoutId id="2147486881" r:id="rId3"/>
    <p:sldLayoutId id="2147486882" r:id="rId4"/>
    <p:sldLayoutId id="2147486883" r:id="rId5"/>
    <p:sldLayoutId id="2147486884" r:id="rId6"/>
    <p:sldLayoutId id="2147486885" r:id="rId7"/>
    <p:sldLayoutId id="2147486886" r:id="rId8"/>
    <p:sldLayoutId id="2147486887" r:id="rId9"/>
    <p:sldLayoutId id="2147486888" r:id="rId10"/>
    <p:sldLayoutId id="214748688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135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26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404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53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6100" indent="-409575" algn="l" rtl="0" eaLnBrk="0" fontAlgn="base" hangingPunct="0">
        <a:spcBef>
          <a:spcPct val="20000"/>
        </a:spcBef>
        <a:spcAft>
          <a:spcPct val="0"/>
        </a:spcAft>
        <a:buClr>
          <a:srgbClr val="2F005F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6775" indent="-2809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1888" indent="-2270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0963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540" indent="-182854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67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681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7958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7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4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7" tIns="45713" rIns="91427" bIns="45713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65E4481-5526-4F9C-A984-02DE6249487F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4/6/2018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tIns="45713" rIns="0" bIns="45713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0448966-CF41-48CA-A5C8-F0C082666747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833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7012" r:id="rId1"/>
    <p:sldLayoutId id="2147487013" r:id="rId2"/>
    <p:sldLayoutId id="2147487014" r:id="rId3"/>
    <p:sldLayoutId id="2147487015" r:id="rId4"/>
    <p:sldLayoutId id="2147487016" r:id="rId5"/>
    <p:sldLayoutId id="2147487017" r:id="rId6"/>
    <p:sldLayoutId id="2147487018" r:id="rId7"/>
    <p:sldLayoutId id="2147487019" r:id="rId8"/>
    <p:sldLayoutId id="2147487020" r:id="rId9"/>
    <p:sldLayoutId id="2147487021" r:id="rId10"/>
    <p:sldLayoutId id="214748702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135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26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404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53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6100" indent="-409575" algn="l" rtl="0" eaLnBrk="0" fontAlgn="base" hangingPunct="0">
        <a:spcBef>
          <a:spcPct val="20000"/>
        </a:spcBef>
        <a:spcAft>
          <a:spcPct val="0"/>
        </a:spcAft>
        <a:buClr>
          <a:srgbClr val="2F005F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6775" indent="-2809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1888" indent="-2270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0963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540" indent="-182854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67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681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7958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7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4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4/6/2018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0013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126" r:id="rId1"/>
    <p:sldLayoutId id="2147487127" r:id="rId2"/>
    <p:sldLayoutId id="2147487128" r:id="rId3"/>
    <p:sldLayoutId id="2147487129" r:id="rId4"/>
    <p:sldLayoutId id="2147487130" r:id="rId5"/>
    <p:sldLayoutId id="2147487131" r:id="rId6"/>
    <p:sldLayoutId id="2147487132" r:id="rId7"/>
    <p:sldLayoutId id="2147487133" r:id="rId8"/>
    <p:sldLayoutId id="2147487134" r:id="rId9"/>
    <p:sldLayoutId id="2147487135" r:id="rId10"/>
    <p:sldLayoutId id="214748713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4/6/2018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6198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138" r:id="rId1"/>
    <p:sldLayoutId id="2147487139" r:id="rId2"/>
    <p:sldLayoutId id="2147487140" r:id="rId3"/>
    <p:sldLayoutId id="2147487141" r:id="rId4"/>
    <p:sldLayoutId id="2147487142" r:id="rId5"/>
    <p:sldLayoutId id="2147487143" r:id="rId6"/>
    <p:sldLayoutId id="2147487144" r:id="rId7"/>
    <p:sldLayoutId id="2147487145" r:id="rId8"/>
    <p:sldLayoutId id="2147487146" r:id="rId9"/>
    <p:sldLayoutId id="2147487147" r:id="rId10"/>
    <p:sldLayoutId id="214748714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68CED-B259-4C6D-983F-279B9819B0CA}" type="datetimeFigureOut">
              <a:rPr lang="en-US" smtClean="0"/>
              <a:t>4/6/2018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1AD2CD-1B9D-4FB3-A5C6-19B4D249E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046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150" r:id="rId1"/>
    <p:sldLayoutId id="2147487151" r:id="rId2"/>
    <p:sldLayoutId id="2147487152" r:id="rId3"/>
    <p:sldLayoutId id="2147487153" r:id="rId4"/>
    <p:sldLayoutId id="2147487154" r:id="rId5"/>
    <p:sldLayoutId id="2147487155" r:id="rId6"/>
    <p:sldLayoutId id="2147487156" r:id="rId7"/>
    <p:sldLayoutId id="2147487157" r:id="rId8"/>
    <p:sldLayoutId id="2147487158" r:id="rId9"/>
    <p:sldLayoutId id="2147487159" r:id="rId10"/>
    <p:sldLayoutId id="214748716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6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1573" y="2220940"/>
            <a:ext cx="7071167" cy="9233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cap="all" dirty="0">
                <a:ln>
                  <a:solidFill>
                    <a:srgbClr val="FEFE50"/>
                  </a:solidFill>
                </a:ln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ANNOUNCEMENTS</a:t>
            </a:r>
          </a:p>
        </p:txBody>
      </p:sp>
      <p:sp>
        <p:nvSpPr>
          <p:cNvPr id="3" name="Rectangle 2"/>
          <p:cNvSpPr/>
          <p:nvPr/>
        </p:nvSpPr>
        <p:spPr>
          <a:xfrm>
            <a:off x="1491200" y="3894666"/>
            <a:ext cx="6211957" cy="120032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7200" b="1" spc="50" dirty="0">
                <a:ln w="0"/>
                <a:solidFill>
                  <a:srgbClr val="FFFF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April 6, 2018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utoRev="1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6714"/>
            <a:ext cx="9144000" cy="944562"/>
          </a:xfrm>
          <a:effectLst>
            <a:outerShdw blurRad="63500" dist="114300" dir="30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>
              <a:defRPr/>
            </a:pPr>
            <a:r>
              <a:rPr lang="en-US" sz="7200" dirty="0"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DIRECTIONS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0" y="1532634"/>
            <a:ext cx="9296400" cy="4740614"/>
          </a:xfrm>
          <a:effectLst>
            <a:outerShdw blurRad="50800" dist="76200" dir="3600000" algn="tl" rotWithShape="0">
              <a:prstClr val="black">
                <a:alpha val="40000"/>
              </a:prstClr>
            </a:outerShdw>
          </a:effectLst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indent="0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5400" b="1" spc="-300" dirty="0">
                <a:solidFill>
                  <a:srgbClr val="FFFFFF"/>
                </a:solidFill>
                <a:latin typeface="+mj-lt"/>
              </a:rPr>
              <a:t>● Immerse yourselves, be   </a:t>
            </a:r>
          </a:p>
          <a:p>
            <a:pPr marL="0" indent="0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5400" b="1" spc="-300" dirty="0">
                <a:solidFill>
                  <a:srgbClr val="FFFFFF"/>
                </a:solidFill>
                <a:latin typeface="+mj-lt"/>
              </a:rPr>
              <a:t>   inspired as you reflect </a:t>
            </a:r>
          </a:p>
          <a:p>
            <a:pPr marL="0" indent="0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5400" b="1" spc="-300" dirty="0">
                <a:solidFill>
                  <a:srgbClr val="FFFFFF"/>
                </a:solidFill>
                <a:latin typeface="+mj-lt"/>
              </a:rPr>
              <a:t>   on the Word.</a:t>
            </a:r>
          </a:p>
          <a:p>
            <a:pPr marL="0" indent="0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5400" b="1" spc="-300" dirty="0">
                <a:solidFill>
                  <a:srgbClr val="FFFFFF"/>
                </a:solidFill>
                <a:latin typeface="+mj-lt"/>
              </a:rPr>
              <a:t>● Avail of the real presence </a:t>
            </a:r>
          </a:p>
          <a:p>
            <a:pPr marL="0" indent="0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5400" b="1" spc="-300" dirty="0">
                <a:solidFill>
                  <a:srgbClr val="FFFFFF"/>
                </a:solidFill>
                <a:latin typeface="+mj-lt"/>
              </a:rPr>
              <a:t>   of Christ in the Eucharist.</a:t>
            </a:r>
          </a:p>
        </p:txBody>
      </p:sp>
    </p:spTree>
    <p:extLst>
      <p:ext uri="{BB962C8B-B14F-4D97-AF65-F5344CB8AC3E}">
        <p14:creationId xmlns:p14="http://schemas.microsoft.com/office/powerpoint/2010/main" val="326092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3299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07263" y="121920"/>
            <a:ext cx="9143999" cy="2759369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457200" y="282583"/>
            <a:ext cx="8229600" cy="1828800"/>
          </a:xfrm>
          <a:ln>
            <a:noFill/>
          </a:ln>
        </p:spPr>
        <p:txBody>
          <a:bodyPr lIns="45713" tIns="0" rIns="45713" bIns="0" anchor="b">
            <a:scene3d>
              <a:camera prst="orthographicFront"/>
              <a:lightRig rig="soft" dir="t">
                <a:rot lat="0" lon="0" rev="17220000"/>
              </a:lightRig>
            </a:scene3d>
            <a:sp3d extrusionH="57150" prstMaterial="softEdge">
              <a:bevelT w="38100" h="381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cap="all" dirty="0">
                <a:gradFill>
                  <a:gsLst>
                    <a:gs pos="0">
                      <a:srgbClr val="FFFF00">
                        <a:lumMod val="63000"/>
                        <a:lumOff val="37000"/>
                      </a:srgb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6000" cap="all" spc="-150" dirty="0">
                <a:ln w="0">
                  <a:noFill/>
                </a:ln>
                <a:solidFill>
                  <a:srgbClr val="FFFF00"/>
                </a:solidFill>
                <a:effectLst>
                  <a:outerShdw blurRad="127000" dist="200000" dir="2700000" algn="tl" rotWithShape="0">
                    <a:srgbClr val="000000"/>
                  </a:outerShdw>
                </a:effectLst>
                <a:latin typeface="Georgia" panose="02040502050405020303" pitchFamily="18" charset="0"/>
              </a:rPr>
              <a:t>God’s  Promise </a:t>
            </a:r>
            <a:br>
              <a:rPr lang="en-US" sz="6000" cap="all" spc="-150" dirty="0">
                <a:ln w="0">
                  <a:noFill/>
                </a:ln>
                <a:solidFill>
                  <a:srgbClr val="FFFF00"/>
                </a:solidFill>
                <a:effectLst>
                  <a:outerShdw blurRad="127000" dist="200000" dir="2700000" algn="tl" rotWithShape="0">
                    <a:srgbClr val="000000"/>
                  </a:outerShdw>
                </a:effectLst>
                <a:latin typeface="Georgia" panose="02040502050405020303" pitchFamily="18" charset="0"/>
              </a:rPr>
            </a:br>
            <a:r>
              <a:rPr lang="en-US" sz="6000" cap="all" spc="-150" dirty="0">
                <a:ln w="0">
                  <a:noFill/>
                </a:ln>
                <a:solidFill>
                  <a:srgbClr val="FFFF00"/>
                </a:solidFill>
                <a:effectLst>
                  <a:outerShdw blurRad="127000" dist="200000" dir="2700000" algn="tl" rotWithShape="0">
                    <a:srgbClr val="000000"/>
                  </a:outerShdw>
                </a:effectLst>
                <a:latin typeface="Georgia" panose="02040502050405020303" pitchFamily="18" charset="0"/>
              </a:rPr>
              <a:t> for the week</a:t>
            </a:r>
            <a:endParaRPr lang="en-US" sz="5400" cap="all" spc="-150" dirty="0">
              <a:ln w="0">
                <a:noFill/>
              </a:ln>
              <a:solidFill>
                <a:srgbClr val="FFFF00"/>
              </a:solidFill>
              <a:effectLst>
                <a:outerShdw blurRad="127000" dist="200000" dir="2700000" algn="tl" rotWithShape="0">
                  <a:srgbClr val="000000"/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0" y="2272046"/>
            <a:ext cx="9144000" cy="449900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indent="0" algn="ctr">
              <a:spcBef>
                <a:spcPct val="0"/>
              </a:spcBef>
              <a:buNone/>
            </a:pPr>
            <a:r>
              <a:rPr lang="en-US" sz="4400" b="1" i="1" spc="-150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7200" b="1" i="1" spc="-150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“Blessed are those 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US" sz="7200" b="1" i="1" spc="-150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who have not seen 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US" sz="7200" b="1" i="1" spc="-150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have believed.” 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US" sz="7200" b="1" i="1" spc="-150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               </a:t>
            </a:r>
            <a:r>
              <a:rPr lang="en-US" sz="5400" b="1" spc="-150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(John 20:29b)</a:t>
            </a:r>
            <a:endParaRPr lang="en-US" sz="1050" b="1" spc="-150" dirty="0">
              <a:ln/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4719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" y="1828800"/>
            <a:ext cx="9144000" cy="5029200"/>
          </a:xfrm>
          <a:prstGeom prst="rect">
            <a:avLst/>
          </a:prstGeom>
          <a:solidFill>
            <a:srgbClr val="100E0F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3600" b="1" spc="-150" dirty="0">
              <a:ln w="0"/>
              <a:solidFill>
                <a:srgbClr val="FFFFFF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dirty="0"/>
          </a:p>
        </p:txBody>
      </p:sp>
      <p:pic>
        <p:nvPicPr>
          <p:cNvPr id="4" name="Picture 2" descr="jesus-bible-14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 t="8565" b="40706"/>
          <a:stretch>
            <a:fillRect/>
          </a:stretch>
        </p:blipFill>
        <p:spPr bwMode="auto">
          <a:xfrm>
            <a:off x="0" y="7938"/>
            <a:ext cx="9144000" cy="5516562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5" name="TextBox 4"/>
          <p:cNvSpPr txBox="1"/>
          <p:nvPr/>
        </p:nvSpPr>
        <p:spPr>
          <a:xfrm>
            <a:off x="1866900" y="4038600"/>
            <a:ext cx="5410200" cy="2554288"/>
          </a:xfrm>
          <a:prstGeom prst="rect">
            <a:avLst/>
          </a:prstGeom>
          <a:noFill/>
        </p:spPr>
        <p:txBody>
          <a:bodyPr lIns="91427" tIns="45713" rIns="91427" bIns="45713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-107" charset="0"/>
                <a:cs typeface="+mn-cs"/>
              </a:rPr>
              <a:t>Welcome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-107" charset="0"/>
                <a:cs typeface="+mn-cs"/>
              </a:rPr>
              <a:t>Guest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utoRev="1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" y="2597740"/>
            <a:ext cx="8572499" cy="3139321"/>
          </a:xfrm>
          <a:prstGeom prst="rect">
            <a:avLst/>
          </a:prstGeom>
          <a:noFill/>
          <a:effectLst>
            <a:outerShdw blurRad="50800" dist="76200" dir="2700000" algn="tl" rotWithShape="0">
              <a:prstClr val="black"/>
            </a:outerShdw>
          </a:effectLst>
          <a:scene3d>
            <a:camera prst="orthographicFront"/>
            <a:lightRig rig="soft" dir="t">
              <a:rot lat="0" lon="0" rev="10800000"/>
            </a:lightRig>
          </a:scene3d>
          <a:sp3d/>
        </p:spPr>
        <p:txBody>
          <a:bodyPr wrap="square">
            <a:spAutoFit/>
            <a:sp3d extrusionH="57150">
              <a:bevelT w="27940" h="12700"/>
              <a:contourClr>
                <a:srgbClr val="DDDDDD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150" normalizeH="0" baseline="0" noProof="0" dirty="0">
                <a:ln w="11430"/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 Antiqua" pitchFamily="18" charset="0"/>
                <a:ea typeface="Tahoma" pitchFamily="34" charset="0"/>
                <a:cs typeface="Tahoma" pitchFamily="34" charset="0"/>
              </a:rPr>
              <a:t>is available for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150" normalizeH="0" baseline="0" noProof="0" dirty="0">
                <a:ln w="11430"/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 Antiqua" pitchFamily="18" charset="0"/>
                <a:ea typeface="Tahoma" pitchFamily="34" charset="0"/>
                <a:cs typeface="Tahoma" pitchFamily="34" charset="0"/>
              </a:rPr>
              <a:t>distribution tonight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150" normalizeH="0" baseline="0" noProof="0" dirty="0">
                <a:ln w="11430"/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 Antiqua" pitchFamily="18" charset="0"/>
                <a:ea typeface="Tahoma" pitchFamily="34" charset="0"/>
                <a:cs typeface="Tahoma" pitchFamily="34" charset="0"/>
              </a:rPr>
              <a:t>at the Auditorium.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261938"/>
            <a:ext cx="8957732" cy="2087562"/>
          </a:xfrm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  <a:scene3d>
              <a:camera prst="orthographicFront"/>
              <a:lightRig rig="soft" dir="t">
                <a:rot lat="0" lon="0" rev="16800000"/>
              </a:lightRig>
            </a:scene3d>
            <a:sp3d extrusionH="57150" prstMaterial="softEdge">
              <a:bevelT w="38100" h="38100"/>
            </a:sp3d>
          </a:bodyPr>
          <a:lstStyle/>
          <a:p>
            <a:pPr>
              <a:defRPr/>
            </a:pPr>
            <a:r>
              <a:rPr lang="en-US" sz="7200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May 2018</a:t>
            </a:r>
            <a:br>
              <a:rPr lang="en-US" sz="7200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6600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MAGNIFICAT ISSUE</a:t>
            </a:r>
          </a:p>
        </p:txBody>
      </p:sp>
    </p:spTree>
    <p:extLst>
      <p:ext uri="{BB962C8B-B14F-4D97-AF65-F5344CB8AC3E}">
        <p14:creationId xmlns:p14="http://schemas.microsoft.com/office/powerpoint/2010/main" val="22195758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3758229"/>
            <a:ext cx="9144000" cy="286232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50" normalizeH="0" baseline="0" noProof="0" dirty="0">
                <a:ln w="0"/>
                <a:solidFill>
                  <a:srgbClr val="FFFF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Tomorrow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50" normalizeH="0" baseline="0" noProof="0" dirty="0">
                <a:ln w="0"/>
                <a:solidFill>
                  <a:srgbClr val="FFFF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Saturday, Apr. 7, 2018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50" normalizeH="0" baseline="0" noProof="0" dirty="0">
                <a:ln w="0"/>
                <a:solidFill>
                  <a:srgbClr val="FFFF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10:00 am @DMP</a:t>
            </a:r>
          </a:p>
        </p:txBody>
      </p:sp>
      <p:sp>
        <p:nvSpPr>
          <p:cNvPr id="6" name="Rectangle 5"/>
          <p:cNvSpPr/>
          <p:nvPr/>
        </p:nvSpPr>
        <p:spPr>
          <a:xfrm>
            <a:off x="190500" y="577891"/>
            <a:ext cx="9144000" cy="304698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300" normalizeH="0" baseline="0" noProof="0" dirty="0">
                <a:ln w="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Emergence Day</a:t>
            </a:r>
          </a:p>
        </p:txBody>
      </p:sp>
    </p:spTree>
    <p:extLst>
      <p:ext uri="{BB962C8B-B14F-4D97-AF65-F5344CB8AC3E}">
        <p14:creationId xmlns:p14="http://schemas.microsoft.com/office/powerpoint/2010/main" val="34596014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7C9D91F-6B93-4B3F-9113-C0742BC05C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1" y="0"/>
            <a:ext cx="91249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1119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6390"/>
            <a:ext cx="9144000" cy="698439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91001" y="2275368"/>
            <a:ext cx="9317421" cy="2772326"/>
          </a:xfrm>
          <a:prstGeom prst="rect">
            <a:avLst/>
          </a:prstGeom>
          <a:solidFill>
            <a:schemeClr val="tx1">
              <a:alpha val="61000"/>
            </a:schemeClr>
          </a:soli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17326" y="-126390"/>
            <a:ext cx="6900771" cy="117724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txBody>
          <a:bodyPr wrap="square" lIns="68580" tIns="34290" rIns="68580" bIns="3429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-225" normalizeH="0" baseline="0" noProof="0" dirty="0">
                <a:ln w="0">
                  <a:solidFill>
                    <a:srgbClr val="FFC000">
                      <a:lumMod val="75000"/>
                    </a:srgbClr>
                  </a:solidFill>
                </a:ln>
                <a:solidFill>
                  <a:srgbClr val="FFFF00"/>
                </a:solidFill>
                <a:effectLst>
                  <a:outerShdw blurRad="38100" dist="63500" dir="2700000" algn="tl" rotWithShape="0">
                    <a:prstClr val="black">
                      <a:lumMod val="95000"/>
                      <a:lumOff val="5000"/>
                      <a:alpha val="40000"/>
                    </a:prstClr>
                  </a:outerShdw>
                </a:effectLst>
                <a:uLnTx/>
                <a:uFillTx/>
                <a:latin typeface="Brush Script MT" panose="03060802040406070304" pitchFamily="66" charset="0"/>
                <a:ea typeface="+mn-ea"/>
                <a:cs typeface="Arial" charset="0"/>
              </a:rPr>
              <a:t>What is God’s plan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-91001" y="2164874"/>
            <a:ext cx="9288163" cy="2190305"/>
          </a:xfrm>
          <a:prstGeom prst="rect">
            <a:avLst/>
          </a:prstGeom>
          <a:solidFill>
            <a:schemeClr val="accent6">
              <a:lumMod val="75000"/>
              <a:alpha val="61000"/>
            </a:schemeClr>
          </a:soli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8684" y="1566441"/>
            <a:ext cx="8929945" cy="290079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68580" tIns="34290" rIns="68580" bIns="3429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300" normalizeH="0" baseline="0" noProof="0" dirty="0">
                <a:ln w="0"/>
                <a:solidFill>
                  <a:srgbClr val="E7E6E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Calisto MT" panose="02040603050505030304" pitchFamily="18" charset="0"/>
                <a:ea typeface="+mn-ea"/>
                <a:cs typeface="David" panose="020E0502060401010101" pitchFamily="34" charset="-79"/>
              </a:rPr>
              <a:t>Join the…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-225" normalizeH="0" baseline="0" noProof="0" dirty="0">
                <a:ln w="0"/>
                <a:solidFill>
                  <a:srgbClr val="E7E6E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Calisto MT" panose="02040603050505030304" pitchFamily="18" charset="0"/>
                <a:ea typeface="+mn-ea"/>
                <a:cs typeface="David" panose="020E0502060401010101" pitchFamily="34" charset="-79"/>
              </a:rPr>
              <a:t>Marriage Encounter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-225" normalizeH="0" baseline="0" noProof="0" dirty="0">
                <a:ln w="0"/>
                <a:solidFill>
                  <a:srgbClr val="E7E6E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Calisto MT" panose="02040603050505030304" pitchFamily="18" charset="0"/>
                <a:ea typeface="+mn-ea"/>
                <a:cs typeface="David" panose="020E0502060401010101" pitchFamily="34" charset="-79"/>
              </a:rPr>
              <a:t>Weekend #50</a:t>
            </a:r>
          </a:p>
        </p:txBody>
      </p:sp>
      <p:sp>
        <p:nvSpPr>
          <p:cNvPr id="3" name="Rectangle 2"/>
          <p:cNvSpPr/>
          <p:nvPr/>
        </p:nvSpPr>
        <p:spPr>
          <a:xfrm>
            <a:off x="463139" y="4538650"/>
            <a:ext cx="3088218" cy="15465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68580" tIns="34290" rIns="68580" bIns="3429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38" normalizeH="0" baseline="0" noProof="0" dirty="0">
                <a:ln w="0"/>
                <a:solidFill>
                  <a:srgbClr val="E7E6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MAY  18-20, 2018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38" normalizeH="0" baseline="0" noProof="0" dirty="0">
                <a:ln w="0"/>
                <a:solidFill>
                  <a:srgbClr val="E7E6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Hotel Executive Suite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38" normalizeH="0" baseline="0" noProof="0" dirty="0">
                <a:ln w="0"/>
                <a:solidFill>
                  <a:srgbClr val="E7E6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30 </a:t>
            </a:r>
            <a:r>
              <a:rPr kumimoji="0" lang="en-US" sz="2400" b="0" i="0" u="none" strike="noStrike" kern="1200" cap="none" spc="38" normalizeH="0" baseline="0" noProof="0" dirty="0" err="1">
                <a:ln w="0"/>
                <a:solidFill>
                  <a:srgbClr val="E7E6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Minue</a:t>
            </a:r>
            <a:r>
              <a:rPr kumimoji="0" lang="en-US" sz="2400" b="0" i="0" u="none" strike="noStrike" kern="1200" cap="none" spc="38" normalizeH="0" baseline="0" noProof="0" dirty="0">
                <a:ln w="0"/>
                <a:solidFill>
                  <a:srgbClr val="E7E6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Street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38" normalizeH="0" baseline="0" noProof="0" dirty="0">
                <a:ln w="0"/>
                <a:solidFill>
                  <a:srgbClr val="E7E6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Carteret, NJ 07008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7683643" y="5773317"/>
            <a:ext cx="1297471" cy="924785"/>
            <a:chOff x="10545174" y="5161992"/>
            <a:chExt cx="1729961" cy="1233046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91113" y="5161992"/>
              <a:ext cx="838079" cy="832937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10545174" y="5994929"/>
              <a:ext cx="1729961" cy="400109"/>
            </a:xfrm>
            <a:prstGeom prst="rect">
              <a:avLst/>
            </a:prstGeom>
            <a:noFill/>
          </p:spPr>
          <p:txBody>
            <a:bodyPr wrap="none" lIns="68580" tIns="34290" rIns="68580" bIns="3429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1200" cap="none" spc="0" normalizeH="0" baseline="0" noProof="0" dirty="0">
                  <a:ln w="0"/>
                  <a:solidFill>
                    <a:prstClr val="white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Book Antiqua" panose="02040602050305030304" pitchFamily="18" charset="0"/>
                  <a:ea typeface="+mn-ea"/>
                  <a:cs typeface="Arial" panose="020B0604020202020204" pitchFamily="34" charset="0"/>
                </a:rPr>
                <a:t>BLD Newark</a:t>
              </a:r>
            </a:p>
          </p:txBody>
        </p:sp>
      </p:grpSp>
      <p:sp>
        <p:nvSpPr>
          <p:cNvPr id="10" name="Rectangle 9"/>
          <p:cNvSpPr/>
          <p:nvPr/>
        </p:nvSpPr>
        <p:spPr>
          <a:xfrm>
            <a:off x="448824" y="6197965"/>
            <a:ext cx="6167971" cy="50013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68580" tIns="34290" rIns="68580" bIns="3429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Arial" charset="0"/>
              </a:rPr>
              <a:t>Please email us at mla@bldnewark.com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117323" y="692049"/>
            <a:ext cx="6900771" cy="117724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txBody>
          <a:bodyPr wrap="square" lIns="68580" tIns="34290" rIns="68580" bIns="3429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-225" normalizeH="0" baseline="0" noProof="0" dirty="0">
                <a:ln w="0">
                  <a:solidFill>
                    <a:srgbClr val="FFC000">
                      <a:lumMod val="75000"/>
                    </a:srgbClr>
                  </a:solidFill>
                </a:ln>
                <a:solidFill>
                  <a:srgbClr val="FFFF00"/>
                </a:solidFill>
                <a:effectLst>
                  <a:outerShdw blurRad="38100" dist="63500" dir="2700000" algn="tl" rotWithShape="0">
                    <a:prstClr val="black">
                      <a:lumMod val="95000"/>
                      <a:lumOff val="5000"/>
                      <a:alpha val="40000"/>
                    </a:prstClr>
                  </a:outerShdw>
                </a:effectLst>
                <a:uLnTx/>
                <a:uFillTx/>
                <a:latin typeface="Brush Script MT" panose="03060802040406070304" pitchFamily="66" charset="0"/>
                <a:ea typeface="+mn-ea"/>
                <a:cs typeface="Arial" charset="0"/>
              </a:rPr>
              <a:t>in our married life?</a:t>
            </a:r>
          </a:p>
        </p:txBody>
      </p:sp>
    </p:spTree>
    <p:extLst>
      <p:ext uri="{BB962C8B-B14F-4D97-AF65-F5344CB8AC3E}">
        <p14:creationId xmlns:p14="http://schemas.microsoft.com/office/powerpoint/2010/main" val="21269126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6515" y="2895600"/>
            <a:ext cx="9081623" cy="2985433"/>
          </a:xfrm>
          <a:prstGeom prst="rect">
            <a:avLst/>
          </a:prstGeom>
          <a:noFill/>
          <a:effectLst>
            <a:outerShdw blurRad="50800" dist="88900" dir="1800000" algn="tl" rotWithShape="0">
              <a:prstClr val="black">
                <a:alpha val="55000"/>
              </a:prstClr>
            </a:outerShdw>
          </a:effectLst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6000" b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April 13, 2018</a:t>
            </a:r>
          </a:p>
          <a:p>
            <a:pPr algn="ctr">
              <a:defRPr/>
            </a:pPr>
            <a:r>
              <a:rPr lang="en-US" sz="8000" b="1" dirty="0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Formation</a:t>
            </a:r>
          </a:p>
          <a:p>
            <a:pPr algn="ctr">
              <a:defRPr/>
            </a:pPr>
            <a:r>
              <a:rPr lang="en-US" sz="4800" b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Apostolate</a:t>
            </a:r>
          </a:p>
        </p:txBody>
      </p:sp>
      <p:sp>
        <p:nvSpPr>
          <p:cNvPr id="3" name="Rectangle 2"/>
          <p:cNvSpPr/>
          <p:nvPr/>
        </p:nvSpPr>
        <p:spPr>
          <a:xfrm>
            <a:off x="17585" y="152400"/>
            <a:ext cx="9120553" cy="230832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7200" b="1" cap="none" spc="300" dirty="0">
                <a:ln/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Marshaling </a:t>
            </a:r>
          </a:p>
          <a:p>
            <a:pPr algn="ctr"/>
            <a:r>
              <a:rPr lang="en-US" sz="7200" b="1" cap="none" spc="300" dirty="0">
                <a:ln/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Schedule</a:t>
            </a:r>
          </a:p>
        </p:txBody>
      </p:sp>
    </p:spTree>
    <p:extLst>
      <p:ext uri="{BB962C8B-B14F-4D97-AF65-F5344CB8AC3E}">
        <p14:creationId xmlns:p14="http://schemas.microsoft.com/office/powerpoint/2010/main" val="14299075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85497"/>
            <a:ext cx="9144000" cy="944562"/>
          </a:xfrm>
          <a:effectLst>
            <a:outerShdw blurRad="63500" dist="114300" dir="30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>
              <a:defRPr/>
            </a:pPr>
            <a:r>
              <a:rPr lang="en-US" sz="8000" dirty="0"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ORDER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0" y="1799334"/>
            <a:ext cx="9144000" cy="5058666"/>
          </a:xfrm>
          <a:effectLst>
            <a:outerShdw blurRad="50800" dist="76200" dir="3600000" algn="tl" rotWithShape="0">
              <a:prstClr val="black">
                <a:alpha val="40000"/>
              </a:prstClr>
            </a:outerShdw>
          </a:effectLst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indent="0"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6600" b="1" spc="-150" dirty="0">
                <a:solidFill>
                  <a:srgbClr val="FFFFFF"/>
                </a:solidFill>
                <a:latin typeface="+mj-lt"/>
              </a:rPr>
              <a:t>“Do not be unbelieving, but believe.” </a:t>
            </a:r>
          </a:p>
          <a:p>
            <a:pPr marL="0" indent="0"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6600" b="1" spc="-150" dirty="0">
                <a:solidFill>
                  <a:srgbClr val="FFFFFF"/>
                </a:solidFill>
                <a:latin typeface="+mj-lt"/>
              </a:rPr>
              <a:t>         </a:t>
            </a:r>
            <a:r>
              <a:rPr lang="en-US" sz="5400" b="1" spc="-150" dirty="0">
                <a:solidFill>
                  <a:srgbClr val="FFFFFF"/>
                </a:solidFill>
                <a:latin typeface="+mj-lt"/>
              </a:rPr>
              <a:t>(John 20:27b)</a:t>
            </a:r>
            <a:endParaRPr lang="en-US" sz="100" b="1" dirty="0">
              <a:solidFill>
                <a:srgbClr val="FFFFF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2778910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TS030008830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Apex">
  <a:themeElements>
    <a:clrScheme name="Custom 1">
      <a:dk1>
        <a:srgbClr val="8D1BFF"/>
      </a:dk1>
      <a:lt1>
        <a:srgbClr val="300061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8D1BFF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Apex">
  <a:themeElements>
    <a:clrScheme name="Custom 1">
      <a:dk1>
        <a:srgbClr val="8D1BFF"/>
      </a:dk1>
      <a:lt1>
        <a:srgbClr val="300061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8D1BFF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DDE484012506E4086306D44C0C34A71" ma:contentTypeVersion="2" ma:contentTypeDescription="Create a new document." ma:contentTypeScope="" ma:versionID="4059984221159a012232b179095c4890">
  <xsd:schema xmlns:xsd="http://www.w3.org/2001/XMLSchema" xmlns:xs="http://www.w3.org/2001/XMLSchema" xmlns:p="http://schemas.microsoft.com/office/2006/metadata/properties" xmlns:ns2="e18fa9b5-5772-4b1e-924d-5642982b1f26" targetNamespace="http://schemas.microsoft.com/office/2006/metadata/properties" ma:root="true" ma:fieldsID="0e71246bb8611da5674ef7aab194663a" ns2:_="">
    <xsd:import namespace="e18fa9b5-5772-4b1e-924d-5642982b1f2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8fa9b5-5772-4b1e-924d-5642982b1f2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E24A6AC-7620-462C-9B75-F65D9061277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0AA030F-3933-41F8-A26D-E8F91C64C3A6}">
  <ds:schemaRefs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e18fa9b5-5772-4b1e-924d-5642982b1f26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099FD5E3-5117-475D-8CCB-E3177E3AAD4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18fa9b5-5772-4b1e-924d-5642982b1f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41794</TotalTime>
  <Words>180</Words>
  <Application>Microsoft Office PowerPoint</Application>
  <PresentationFormat>On-screen Show (4:3)</PresentationFormat>
  <Paragraphs>53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10</vt:i4>
      </vt:variant>
    </vt:vector>
  </HeadingPairs>
  <TitlesOfParts>
    <vt:vector size="32" baseType="lpstr">
      <vt:lpstr>ＭＳ Ｐゴシック</vt:lpstr>
      <vt:lpstr>Arial</vt:lpstr>
      <vt:lpstr>Book Antiqua</vt:lpstr>
      <vt:lpstr>Brush Script MT</vt:lpstr>
      <vt:lpstr>Calibri</vt:lpstr>
      <vt:lpstr>Calibri Light</vt:lpstr>
      <vt:lpstr>Calisto MT</vt:lpstr>
      <vt:lpstr>David</vt:lpstr>
      <vt:lpstr>Georgia</vt:lpstr>
      <vt:lpstr>Lucida Sans</vt:lpstr>
      <vt:lpstr>Segoe UI</vt:lpstr>
      <vt:lpstr>Tahoma</vt:lpstr>
      <vt:lpstr>Times New Roman</vt:lpstr>
      <vt:lpstr>Wingdings</vt:lpstr>
      <vt:lpstr>Wingdings 2</vt:lpstr>
      <vt:lpstr>Wingdings 3</vt:lpstr>
      <vt:lpstr>TS030008830</vt:lpstr>
      <vt:lpstr>1_Apex</vt:lpstr>
      <vt:lpstr>3_Apex</vt:lpstr>
      <vt:lpstr>3_Office Theme</vt:lpstr>
      <vt:lpstr>4_Office Theme</vt:lpstr>
      <vt:lpstr>Office Theme</vt:lpstr>
      <vt:lpstr>PowerPoint Presentation</vt:lpstr>
      <vt:lpstr> God’s  Promise   for the week</vt:lpstr>
      <vt:lpstr>PowerPoint Presentation</vt:lpstr>
      <vt:lpstr>May 2018 MAGNIFICAT ISSUE</vt:lpstr>
      <vt:lpstr>PowerPoint Presentation</vt:lpstr>
      <vt:lpstr>PowerPoint Presentation</vt:lpstr>
      <vt:lpstr>PowerPoint Presentation</vt:lpstr>
      <vt:lpstr>PowerPoint Presentation</vt:lpstr>
      <vt:lpstr>ORDER</vt:lpstr>
      <vt:lpstr>DIRECTIONS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 Ombrete</dc:creator>
  <cp:lastModifiedBy>Ben Ombrete</cp:lastModifiedBy>
  <cp:revision>2176</cp:revision>
  <cp:lastPrinted>2018-04-06T19:59:17Z</cp:lastPrinted>
  <dcterms:created xsi:type="dcterms:W3CDTF">2012-02-27T22:14:55Z</dcterms:created>
  <dcterms:modified xsi:type="dcterms:W3CDTF">2018-04-06T20:03:34Z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0x0101003DDE484012506E4086306D44C0C34A71</vt:lpwstr>
  </property>
</Properties>
</file>