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650" r:id="rId8"/>
    <p:sldId id="257" r:id="rId9"/>
    <p:sldId id="258" r:id="rId10"/>
    <p:sldId id="706" r:id="rId11"/>
    <p:sldId id="707" r:id="rId12"/>
    <p:sldId id="705" r:id="rId13"/>
    <p:sldId id="666" r:id="rId14"/>
    <p:sldId id="68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0E0F"/>
    <a:srgbClr val="FFFF00"/>
    <a:srgbClr val="FFFF66"/>
    <a:srgbClr val="CC6600"/>
    <a:srgbClr val="FF0000"/>
    <a:srgbClr val="FF0066"/>
    <a:srgbClr val="000000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pc="0" dirty="0"/>
              <a:t>Please Read:</a:t>
            </a:r>
          </a:p>
          <a:p>
            <a:pPr algn="l"/>
            <a:endParaRPr lang="en-US" spc="0" dirty="0"/>
          </a:p>
          <a:p>
            <a:pPr algn="l"/>
            <a:r>
              <a:rPr lang="en-US" spc="0" dirty="0"/>
              <a:t>1) If  you  haven’t  done  so  yet,  but  are  planning  to  attend,  </a:t>
            </a:r>
          </a:p>
          <a:p>
            <a:pPr algn="l"/>
            <a:r>
              <a:rPr lang="en-US" spc="0" dirty="0"/>
              <a:t>please    send    in    your    RSVP    for    the    Community Celebration. </a:t>
            </a:r>
          </a:p>
          <a:p>
            <a:pPr algn="l"/>
            <a:endParaRPr lang="en-US" spc="0" dirty="0"/>
          </a:p>
          <a:p>
            <a:r>
              <a:rPr lang="en-US" dirty="0"/>
              <a:t>(2)  Regarding the 25th Anniversary Dinner Dance on Aug 20, please turn in ticket remittances to the members of the sponsoring class, ME 40, as soon as possible. </a:t>
            </a:r>
          </a:p>
          <a:p>
            <a:endParaRPr lang="en-US" dirty="0"/>
          </a:p>
          <a:p>
            <a:r>
              <a:rPr lang="en-US" dirty="0"/>
              <a:t>They will have a table set up for this at fellowship.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Bukas</a:t>
            </a:r>
            <a:r>
              <a:rPr lang="en-US" dirty="0"/>
              <a:t> </a:t>
            </a:r>
            <a:r>
              <a:rPr lang="en-US" dirty="0" err="1"/>
              <a:t>Loob</a:t>
            </a:r>
            <a:r>
              <a:rPr lang="en-US" dirty="0"/>
              <a:t> Sa </a:t>
            </a:r>
            <a:r>
              <a:rPr lang="en-US" dirty="0" err="1"/>
              <a:t>Diyos</a:t>
            </a:r>
            <a:r>
              <a:rPr lang="en-US" dirty="0"/>
              <a:t> (BLD) Newark 2018 Medical Mission  </a:t>
            </a:r>
          </a:p>
          <a:p>
            <a:endParaRPr lang="en-US" dirty="0"/>
          </a:p>
          <a:p>
            <a:r>
              <a:rPr lang="en-US" dirty="0"/>
              <a:t>Details:</a:t>
            </a:r>
          </a:p>
          <a:p>
            <a:r>
              <a:rPr lang="en-US" dirty="0"/>
              <a:t>·         Where: </a:t>
            </a:r>
            <a:r>
              <a:rPr lang="en-US" dirty="0" err="1"/>
              <a:t>Tarlac</a:t>
            </a:r>
            <a:r>
              <a:rPr lang="en-US" dirty="0"/>
              <a:t> City, </a:t>
            </a:r>
            <a:r>
              <a:rPr lang="en-US" dirty="0" err="1"/>
              <a:t>Tarlac</a:t>
            </a:r>
            <a:endParaRPr lang="en-US" dirty="0"/>
          </a:p>
          <a:p>
            <a:r>
              <a:rPr lang="en-US" dirty="0"/>
              <a:t>·         When: February 5 to 8, 2018 (Monday thru Thursday)</a:t>
            </a:r>
          </a:p>
          <a:p>
            <a:endParaRPr lang="en-US" dirty="0"/>
          </a:p>
          <a:p>
            <a:r>
              <a:rPr lang="en-US" dirty="0"/>
              <a:t>Medical Mission Coordinators:  Ramon &amp; Leonie </a:t>
            </a:r>
            <a:r>
              <a:rPr lang="en-US" dirty="0" err="1"/>
              <a:t>Mariazeta</a:t>
            </a:r>
            <a:endParaRPr lang="en-US" dirty="0"/>
          </a:p>
          <a:p>
            <a:endParaRPr lang="en-US" dirty="0"/>
          </a:p>
          <a:p>
            <a:r>
              <a:rPr lang="en-US" dirty="0"/>
              <a:t>Web sign-up to follow.</a:t>
            </a:r>
          </a:p>
          <a:p>
            <a:endParaRPr lang="en-US" dirty="0"/>
          </a:p>
          <a:p>
            <a:r>
              <a:rPr lang="en-US" dirty="0"/>
              <a:t>Contact:</a:t>
            </a:r>
          </a:p>
          <a:p>
            <a:r>
              <a:rPr lang="en-US" dirty="0"/>
              <a:t>Email: Mon.Mariazeta@bldnewark.com</a:t>
            </a:r>
          </a:p>
          <a:p>
            <a:r>
              <a:rPr lang="en-US" dirty="0"/>
              <a:t>Phone: 732-382-6284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7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8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759369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himself will give his benefits; our land shall yield its increase.”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85:13)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18" y="3894666"/>
            <a:ext cx="789511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11,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0173" y="132012"/>
            <a:ext cx="675697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BLD Medical </a:t>
            </a:r>
          </a:p>
          <a:p>
            <a:pPr algn="ctr"/>
            <a:r>
              <a:rPr lang="en-US" sz="8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Mission 2018</a:t>
            </a:r>
            <a:endParaRPr lang="en-US" sz="80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173" y="4634140"/>
            <a:ext cx="6213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February 5 – 8,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90798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</a:p>
          <a:p>
            <a:pPr algn="ctr"/>
            <a:r>
              <a:rPr lang="en-US" sz="8000" spc="-1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Tarlac</a:t>
            </a:r>
            <a:r>
              <a:rPr lang="en-US" sz="80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City, </a:t>
            </a:r>
            <a:r>
              <a:rPr lang="en-US" sz="8000" spc="-1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Tarlac</a:t>
            </a:r>
            <a:endParaRPr lang="en-US" sz="8000" spc="-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534" y="5845554"/>
            <a:ext cx="82269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Contacts:  Ramon &amp; Leonie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Mariazeta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Mon.Mariazeta@bldnewark.com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17614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  25,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57751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Take Courage,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it is I; do not be afraid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52574"/>
            <a:ext cx="9143999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• Accept ministry assignments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and trust that the Lord will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equip you.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• Do not be distracted by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lures of the world, focus on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Jesus.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• Deepen your prayer life.</a:t>
            </a:r>
            <a:endParaRPr lang="en-US" sz="48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39019</TotalTime>
  <Words>285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Arial Narrow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2097</cp:revision>
  <cp:lastPrinted>2017-07-21T20:41:12Z</cp:lastPrinted>
  <dcterms:created xsi:type="dcterms:W3CDTF">2012-02-27T22:14:55Z</dcterms:created>
  <dcterms:modified xsi:type="dcterms:W3CDTF">2017-08-11T20:27:46Z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