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8"/>
  </p:notesMasterIdLst>
  <p:handoutMasterIdLst>
    <p:handoutMasterId r:id="rId19"/>
  </p:handoutMasterIdLst>
  <p:sldIdLst>
    <p:sldId id="650" r:id="rId8"/>
    <p:sldId id="257" r:id="rId9"/>
    <p:sldId id="258" r:id="rId10"/>
    <p:sldId id="706" r:id="rId11"/>
    <p:sldId id="708" r:id="rId12"/>
    <p:sldId id="707" r:id="rId13"/>
    <p:sldId id="709" r:id="rId14"/>
    <p:sldId id="705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pc="0" dirty="0"/>
              <a:t>Please Read:</a:t>
            </a:r>
          </a:p>
          <a:p>
            <a:pPr algn="l"/>
            <a:endParaRPr lang="en-US" spc="0" dirty="0"/>
          </a:p>
          <a:p>
            <a:pPr algn="l"/>
            <a:r>
              <a:rPr lang="en-US" spc="0" dirty="0"/>
              <a:t>1) If  you  haven’t  done  so  yet,  but  are  planning  to  attend,  </a:t>
            </a:r>
          </a:p>
          <a:p>
            <a:pPr algn="l"/>
            <a:r>
              <a:rPr lang="en-US" spc="0" dirty="0"/>
              <a:t>please    send    in    your    RSVP    for    the    Community Celebration. </a:t>
            </a:r>
          </a:p>
          <a:p>
            <a:pPr algn="l"/>
            <a:endParaRPr lang="en-US" spc="0" dirty="0"/>
          </a:p>
          <a:p>
            <a:r>
              <a:rPr lang="en-US" dirty="0"/>
              <a:t>(2)  Regarding the 25th Anniversary Dinner Dance on Aug 20, please turn in ticket remittances to the members of the sponsoring class, ME 40, as soon as possible. </a:t>
            </a:r>
          </a:p>
          <a:p>
            <a:endParaRPr lang="en-US" dirty="0"/>
          </a:p>
          <a:p>
            <a:r>
              <a:rPr lang="en-US" dirty="0"/>
              <a:t>They will have a table set up for this at fellowship.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Bukas</a:t>
            </a:r>
            <a:r>
              <a:rPr lang="en-US" dirty="0"/>
              <a:t> </a:t>
            </a:r>
            <a:r>
              <a:rPr lang="en-US" dirty="0" err="1"/>
              <a:t>Loob</a:t>
            </a:r>
            <a:r>
              <a:rPr lang="en-US" dirty="0"/>
              <a:t> Sa </a:t>
            </a:r>
            <a:r>
              <a:rPr lang="en-US" dirty="0" err="1"/>
              <a:t>Diyos</a:t>
            </a:r>
            <a:r>
              <a:rPr lang="en-US" dirty="0"/>
              <a:t> (BLD) Newark 2018 Medical Mission  </a:t>
            </a:r>
          </a:p>
          <a:p>
            <a:endParaRPr lang="en-US" dirty="0"/>
          </a:p>
          <a:p>
            <a:r>
              <a:rPr lang="en-US" dirty="0"/>
              <a:t>Details:</a:t>
            </a:r>
          </a:p>
          <a:p>
            <a:r>
              <a:rPr lang="en-US" dirty="0"/>
              <a:t>·         Where: </a:t>
            </a:r>
            <a:r>
              <a:rPr lang="en-US" dirty="0" err="1"/>
              <a:t>Tarlac</a:t>
            </a:r>
            <a:r>
              <a:rPr lang="en-US" dirty="0"/>
              <a:t> City, </a:t>
            </a:r>
            <a:r>
              <a:rPr lang="en-US" dirty="0" err="1"/>
              <a:t>Tarlac</a:t>
            </a:r>
            <a:endParaRPr lang="en-US" dirty="0"/>
          </a:p>
          <a:p>
            <a:r>
              <a:rPr lang="en-US" dirty="0"/>
              <a:t>·         When: February 5 to 8, 2018 (Monday thru Thursday)</a:t>
            </a:r>
          </a:p>
          <a:p>
            <a:endParaRPr lang="en-US" dirty="0"/>
          </a:p>
          <a:p>
            <a:r>
              <a:rPr lang="en-US" dirty="0"/>
              <a:t>Medical Mission Coordinators:  Ramon &amp; Leonie </a:t>
            </a:r>
            <a:r>
              <a:rPr lang="en-US" dirty="0" err="1"/>
              <a:t>Mariazeta</a:t>
            </a:r>
            <a:endParaRPr lang="en-US" dirty="0"/>
          </a:p>
          <a:p>
            <a:endParaRPr lang="en-US" dirty="0"/>
          </a:p>
          <a:p>
            <a:r>
              <a:rPr lang="en-US" dirty="0"/>
              <a:t>Web sign-up to follow.</a:t>
            </a:r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r>
              <a:rPr lang="en-US" dirty="0"/>
              <a:t>Email: Mon.Mariazeta@bldnewark.com</a:t>
            </a:r>
          </a:p>
          <a:p>
            <a:r>
              <a:rPr lang="en-US" dirty="0"/>
              <a:t>Phone: 732-382-6284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8/18/2017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5936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“All who… hold to my covenant…I will bring to my holy mountains.”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 56:6b,7a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661" y="1631479"/>
            <a:ext cx="9143999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• Live according to the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commandments of God.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• Fulfill your commitment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&amp; covenant pledges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faithfully.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18" y="3894666"/>
            <a:ext cx="789511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18,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6000">
              <a:schemeClr val="bg2">
                <a:lumMod val="40000"/>
                <a:lumOff val="6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3" y="474180"/>
            <a:ext cx="2155945" cy="2019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27600" y="474180"/>
            <a:ext cx="511441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rgbClr val="25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By HIS Grace…</a:t>
            </a:r>
          </a:p>
          <a:p>
            <a:pPr algn="ctr"/>
            <a:r>
              <a:rPr lang="en-US" sz="6000" b="1" i="1" spc="50" dirty="0">
                <a:ln w="0"/>
                <a:solidFill>
                  <a:srgbClr val="25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We Worship</a:t>
            </a:r>
            <a:endParaRPr lang="en-US" sz="6000" b="1" i="1" cap="none" spc="50" dirty="0">
              <a:ln w="0"/>
              <a:solidFill>
                <a:srgbClr val="258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838" y="2522260"/>
            <a:ext cx="2607634" cy="3490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i="1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600" b="1" i="1" cap="none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elebrating 25 years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5322" r="12303" b="-7915"/>
          <a:stretch/>
        </p:blipFill>
        <p:spPr>
          <a:xfrm>
            <a:off x="4509856" y="3072688"/>
            <a:ext cx="4115229" cy="270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509856" y="2434442"/>
            <a:ext cx="4115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Led by Don Moen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743671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County Performing Arts Center</a:t>
            </a:r>
          </a:p>
          <a:p>
            <a:pPr algn="ctr"/>
            <a:r>
              <a:rPr lang="en-US" sz="2800" b="1" cap="none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1601 Irving Street , Rahway NJ 07065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683" y="3455174"/>
            <a:ext cx="357020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-15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8:00 pm Saturday</a:t>
            </a:r>
          </a:p>
          <a:p>
            <a:r>
              <a:rPr lang="en-US" sz="3600" b="1" spc="-15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19, 2017</a:t>
            </a:r>
          </a:p>
          <a:p>
            <a:r>
              <a:rPr lang="en-US" sz="2400" cap="none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(Doors Open at 7:00pm)</a:t>
            </a:r>
          </a:p>
        </p:txBody>
      </p:sp>
    </p:spTree>
    <p:extLst>
      <p:ext uri="{BB962C8B-B14F-4D97-AF65-F5344CB8AC3E}">
        <p14:creationId xmlns:p14="http://schemas.microsoft.com/office/powerpoint/2010/main" val="158470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173" y="132012"/>
            <a:ext cx="675697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BLD Medical </a:t>
            </a:r>
          </a:p>
          <a:p>
            <a:pPr algn="ctr"/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Mission 2018</a:t>
            </a:r>
            <a:endParaRPr lang="en-US" sz="8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173" y="4634140"/>
            <a:ext cx="6213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February 5 – 8,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90798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</a:p>
          <a:p>
            <a:pPr algn="ctr"/>
            <a:r>
              <a:rPr lang="en-US" sz="8000" spc="-1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Tarlac</a:t>
            </a:r>
            <a:r>
              <a:rPr lang="en-US" sz="80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City, </a:t>
            </a:r>
            <a:r>
              <a:rPr lang="en-US" sz="8000" spc="-1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Tarlac</a:t>
            </a:r>
            <a:endParaRPr lang="en-US" sz="8000" spc="-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534" y="5845554"/>
            <a:ext cx="82269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Contacts:  Ramon &amp; Leonie 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Mariazeta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Mon.Mariazeta@bldnewark.com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17614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09" y="333137"/>
            <a:ext cx="8508340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Reminder…</a:t>
            </a:r>
            <a:endParaRPr lang="en-US" sz="6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Fellowship tonight,</a:t>
            </a:r>
          </a:p>
          <a:p>
            <a:pPr algn="ctr"/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all tomorrow!</a:t>
            </a:r>
          </a:p>
          <a:p>
            <a:pPr algn="ctr"/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25</a:t>
            </a:r>
            <a:r>
              <a:rPr lang="en-US" sz="5400" b="1" spc="50" baseline="3000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Anniversary </a:t>
            </a:r>
          </a:p>
          <a:p>
            <a:pPr algn="ctr"/>
            <a:r>
              <a:rPr lang="en-US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BLD!!!</a:t>
            </a:r>
          </a:p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26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  25,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57751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Observe what is right, do what is just;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39116</TotalTime>
  <Words>322</Words>
  <Application>Microsoft Office PowerPoint</Application>
  <PresentationFormat>On-screen Show (4:3)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ＭＳ Ｐゴシック</vt:lpstr>
      <vt:lpstr>Arial</vt:lpstr>
      <vt:lpstr>Arial Narrow</vt:lpstr>
      <vt:lpstr>Bell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2106</cp:revision>
  <cp:lastPrinted>2017-07-21T20:41:12Z</cp:lastPrinted>
  <dcterms:created xsi:type="dcterms:W3CDTF">2012-02-27T22:14:55Z</dcterms:created>
  <dcterms:modified xsi:type="dcterms:W3CDTF">2017-08-18T19:56:58Z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