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19"/>
  </p:notesMasterIdLst>
  <p:handoutMasterIdLst>
    <p:handoutMasterId r:id="rId20"/>
  </p:handoutMasterIdLst>
  <p:sldIdLst>
    <p:sldId id="710" r:id="rId10"/>
    <p:sldId id="650" r:id="rId11"/>
    <p:sldId id="257" r:id="rId12"/>
    <p:sldId id="258" r:id="rId13"/>
    <p:sldId id="712" r:id="rId14"/>
    <p:sldId id="711" r:id="rId15"/>
    <p:sldId id="705" r:id="rId16"/>
    <p:sldId id="666" r:id="rId17"/>
    <p:sldId id="68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76489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“Whatever you bind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on earth shall be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bound in heaven.”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</a:t>
            </a: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16:19b)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18" y="3894666"/>
            <a:ext cx="789511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25,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839" y="4714193"/>
            <a:ext cx="639630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Sept. 1,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Sept.  1,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57751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Upon this rock . . . build My Church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661" y="1631479"/>
            <a:ext cx="9143999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an instrument in the conversion of hearts and minds, invite people to our encounters, seminars and formation programs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2006/documentManagement/types"/>
    <ds:schemaRef ds:uri="e18fa9b5-5772-4b1e-924d-5642982b1f26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39449</TotalTime>
  <Words>147</Words>
  <Application>Microsoft Office PowerPoint</Application>
  <PresentationFormat>On-screen Show (4:3)</PresentationFormat>
  <Paragraphs>43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34" baseType="lpstr">
      <vt:lpstr>ＭＳ Ｐゴシック</vt:lpstr>
      <vt:lpstr>Arial</vt:lpstr>
      <vt:lpstr>Arial Narrow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2110</cp:revision>
  <cp:lastPrinted>2017-08-18T20:36:18Z</cp:lastPrinted>
  <dcterms:created xsi:type="dcterms:W3CDTF">2012-02-27T22:14:55Z</dcterms:created>
  <dcterms:modified xsi:type="dcterms:W3CDTF">2017-08-25T20:17:10Z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