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</p:sldMasterIdLst>
  <p:notesMasterIdLst>
    <p:notesMasterId r:id="rId18"/>
  </p:notesMasterIdLst>
  <p:handoutMasterIdLst>
    <p:handoutMasterId r:id="rId19"/>
  </p:handoutMasterIdLst>
  <p:sldIdLst>
    <p:sldId id="650" r:id="rId9"/>
    <p:sldId id="257" r:id="rId10"/>
    <p:sldId id="258" r:id="rId11"/>
    <p:sldId id="708" r:id="rId12"/>
    <p:sldId id="707" r:id="rId13"/>
    <p:sldId id="706" r:id="rId14"/>
    <p:sldId id="705" r:id="rId15"/>
    <p:sldId id="666" r:id="rId16"/>
    <p:sldId id="689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E0F"/>
    <a:srgbClr val="FFFF00"/>
    <a:srgbClr val="FFFFFF"/>
    <a:srgbClr val="FFFF66"/>
    <a:srgbClr val="CC6600"/>
    <a:srgbClr val="FF0000"/>
    <a:srgbClr val="FF0066"/>
    <a:srgbClr val="000000"/>
    <a:srgbClr val="6D0312"/>
    <a:srgbClr val="951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6" autoAdjust="0"/>
    <p:restoredTop sz="71773" autoAdjust="0"/>
  </p:normalViewPr>
  <p:slideViewPr>
    <p:cSldViewPr snapToGrid="0">
      <p:cViewPr varScale="1">
        <p:scale>
          <a:sx n="48" d="100"/>
          <a:sy n="48" d="100"/>
        </p:scale>
        <p:origin x="146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7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8/4/2017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3" tIns="46522" rIns="93043" bIns="4652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43" tIns="46522" rIns="93043" bIns="4652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7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7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43" tIns="46522" rIns="93043" bIns="46522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103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Free medical consultations, blood pressure and blood sugar screenings and health tips to be provided by volunteer medical professionals Every First Friday.</a:t>
            </a:r>
          </a:p>
          <a:p>
            <a:r>
              <a:rPr lang="en-US" dirty="0"/>
              <a:t>Begins on Friday, February 3,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97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pc="0" dirty="0"/>
              <a:t>Please Read:</a:t>
            </a:r>
          </a:p>
          <a:p>
            <a:pPr algn="l"/>
            <a:endParaRPr lang="en-US" spc="0" dirty="0"/>
          </a:p>
          <a:p>
            <a:pPr algn="l"/>
            <a:r>
              <a:rPr lang="en-US" spc="0" dirty="0"/>
              <a:t>1) If  you  haven’t  done  so  yet,  but  are  planning  to  attend,  </a:t>
            </a:r>
          </a:p>
          <a:p>
            <a:pPr algn="l"/>
            <a:r>
              <a:rPr lang="en-US" spc="0" dirty="0"/>
              <a:t>please    send    in    your    RSVP    for    the    Community Celebration. </a:t>
            </a:r>
          </a:p>
          <a:p>
            <a:pPr algn="l"/>
            <a:endParaRPr lang="en-US" spc="0" dirty="0"/>
          </a:p>
          <a:p>
            <a:r>
              <a:rPr lang="en-US" dirty="0"/>
              <a:t>(2)  Regarding the 25th Anniversary Dinner Dance on Aug 20, please turn in ticket remittances to the members of the sponsoring class, ME 40, as soon as possible. </a:t>
            </a:r>
          </a:p>
          <a:p>
            <a:endParaRPr lang="en-US" dirty="0"/>
          </a:p>
          <a:p>
            <a:r>
              <a:rPr lang="en-US" dirty="0"/>
              <a:t>They will have a table set up for this at fellowship.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65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08">
              <a:defRPr/>
            </a:pPr>
            <a:fld id="{4687B6A3-F14C-4518-A502-21A745083681}" type="slidenum">
              <a:rPr lang="en-US" sz="1800" kern="0">
                <a:solidFill>
                  <a:prstClr val="black"/>
                </a:solidFill>
              </a:rPr>
              <a:pPr defTabSz="914308">
                <a:defRPr/>
              </a:pPr>
              <a:t>9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3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8/4/2017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8/4/2017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8/4/2017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8/4/2017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8/4/2017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82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163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308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55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63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8/4/2017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165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8909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094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1941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1051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1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8/4/2017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8/4/2017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8/4/2017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8/4/2017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8/4/2017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8/4/2017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4000" contrast="-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57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163314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358996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8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“…all peoples see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8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His glory”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8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</a:t>
            </a: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(Ps 97:6b)</a:t>
            </a:r>
            <a:endParaRPr lang="en-US" sz="40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946975" y="3894666"/>
            <a:ext cx="7300396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August 4,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597740"/>
            <a:ext cx="8572499" cy="3139321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/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/>
        </p:spPr>
        <p:txBody>
          <a:bodyPr wrap="square">
            <a:spAutoFit/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Tahoma" pitchFamily="34" charset="0"/>
                <a:cs typeface="Tahoma" pitchFamily="34" charset="0"/>
              </a:rPr>
              <a:t>is available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Tahoma" pitchFamily="34" charset="0"/>
                <a:cs typeface="Tahoma" pitchFamily="34" charset="0"/>
              </a:rPr>
              <a:t>distribution tonight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Tahoma" pitchFamily="34" charset="0"/>
                <a:cs typeface="Tahoma" pitchFamily="34" charset="0"/>
              </a:rPr>
              <a:t>at the Auditorium.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61938"/>
            <a:ext cx="8957732" cy="2087562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September 2017</a:t>
            </a:r>
            <a:br>
              <a:rPr lang="en-US" sz="72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66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MAGNIFICAT ISSUE</a:t>
            </a:r>
          </a:p>
        </p:txBody>
      </p:sp>
    </p:spTree>
    <p:extLst>
      <p:ext uri="{BB962C8B-B14F-4D97-AF65-F5344CB8AC3E}">
        <p14:creationId xmlns:p14="http://schemas.microsoft.com/office/powerpoint/2010/main" val="3739641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5" y="0"/>
            <a:ext cx="9534525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7486">
            <a:off x="5687428" y="2489044"/>
            <a:ext cx="2630075" cy="2666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0" y="256845"/>
            <a:ext cx="7673896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300" normalizeH="0" baseline="0" noProof="0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Health &amp; Wellness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300" normalizeH="0" baseline="0" noProof="0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Awareness day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682031"/>
            <a:ext cx="89227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FF0066"/>
                </a:solidFill>
                <a:effectLst>
                  <a:glow rad="127000">
                    <a:srgbClr val="C9C2D1">
                      <a:lumMod val="20000"/>
                      <a:lumOff val="80000"/>
                    </a:srgbClr>
                  </a:glow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Tonight at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FF0066"/>
                </a:solidFill>
                <a:effectLst>
                  <a:glow rad="127000">
                    <a:srgbClr val="C9C2D1">
                      <a:lumMod val="20000"/>
                      <a:lumOff val="80000"/>
                    </a:srgbClr>
                  </a:glow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auditorium during fellowship.</a:t>
            </a:r>
          </a:p>
        </p:txBody>
      </p:sp>
    </p:spTree>
    <p:extLst>
      <p:ext uri="{BB962C8B-B14F-4D97-AF65-F5344CB8AC3E}">
        <p14:creationId xmlns:p14="http://schemas.microsoft.com/office/powerpoint/2010/main" val="176226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83"/>
          <a:stretch/>
        </p:blipFill>
        <p:spPr>
          <a:xfrm>
            <a:off x="-140112" y="5384799"/>
            <a:ext cx="9394520" cy="1579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" t="2576" r="54" b="59243"/>
          <a:stretch/>
        </p:blipFill>
        <p:spPr>
          <a:xfrm>
            <a:off x="0" y="1"/>
            <a:ext cx="9144000" cy="37388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99464" y="3158411"/>
            <a:ext cx="61782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76200" dir="1800000" algn="tl" rotWithShape="0">
                    <a:prstClr val="black">
                      <a:alpha val="40000"/>
                    </a:prstClr>
                  </a:outerShdw>
                </a:effectLst>
              </a:rPr>
              <a:t>August 19, 2017 </a:t>
            </a:r>
          </a:p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76200" dir="1800000" algn="tl" rotWithShape="0">
                    <a:prstClr val="black">
                      <a:alpha val="40000"/>
                    </a:prstClr>
                  </a:outerShdw>
                </a:effectLst>
              </a:rPr>
              <a:t>Community Celebration at the </a:t>
            </a:r>
          </a:p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76200" dir="1800000" algn="tl" rotWithShape="0">
                    <a:prstClr val="black">
                      <a:alpha val="40000"/>
                    </a:prstClr>
                  </a:outerShdw>
                </a:effectLst>
              </a:rPr>
              <a:t>Divine Mercy Parish</a:t>
            </a:r>
            <a:endParaRPr lang="en-US" sz="3200" b="1" cap="none" spc="50" dirty="0">
              <a:ln w="0"/>
              <a:solidFill>
                <a:srgbClr val="C00000"/>
              </a:solidFill>
              <a:effectLst>
                <a:outerShdw blurRad="50800" dist="76200" dir="18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1897" y="5034657"/>
            <a:ext cx="6194901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August 20, </a:t>
            </a:r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2017</a:t>
            </a:r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25</a:t>
            </a:r>
            <a:r>
              <a:rPr lang="en-US" sz="3200" b="1" spc="50" baseline="3000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 Anniversary Dinner Dance</a:t>
            </a:r>
            <a:endParaRPr lang="en-US" sz="3200" b="1" cap="none" spc="50" dirty="0">
              <a:ln w="0"/>
              <a:solidFill>
                <a:srgbClr val="C00000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9645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AUG  11, 2017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Management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2057751"/>
            <a:ext cx="9144000" cy="505866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8800" b="1" spc="-150" dirty="0">
                <a:solidFill>
                  <a:srgbClr val="FFFFFF"/>
                </a:solidFill>
                <a:latin typeface="+mj-lt"/>
              </a:rPr>
              <a:t>“Listen to him.”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endParaRPr lang="en-US" sz="4000" b="1" spc="-150" dirty="0">
              <a:solidFill>
                <a:srgbClr val="FFFFFF"/>
              </a:solidFill>
              <a:latin typeface="+mj-lt"/>
            </a:endParaRP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150" dirty="0">
                <a:solidFill>
                  <a:srgbClr val="FFFFFF"/>
                </a:solidFill>
                <a:latin typeface="+mj-lt"/>
              </a:rPr>
              <a:t>        </a:t>
            </a:r>
            <a:r>
              <a:rPr lang="en-US" sz="7200" b="1" spc="-150" dirty="0">
                <a:solidFill>
                  <a:srgbClr val="FFFFFF"/>
                </a:solidFill>
                <a:latin typeface="+mj-lt"/>
              </a:rPr>
              <a:t>(Mt 17:5b)</a:t>
            </a:r>
            <a:endParaRPr lang="en-US" sz="5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77687" y="1631479"/>
            <a:ext cx="8388626" cy="52265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72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Profess the truth that binds the community together</a:t>
            </a:r>
          </a:p>
        </p:txBody>
      </p:sp>
    </p:spTree>
    <p:extLst>
      <p:ext uri="{BB962C8B-B14F-4D97-AF65-F5344CB8AC3E}">
        <p14:creationId xmlns:p14="http://schemas.microsoft.com/office/powerpoint/2010/main" val="205666883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AA030F-3933-41F8-A26D-E8F91C64C3A6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e18fa9b5-5772-4b1e-924d-5642982b1f2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38914</TotalTime>
  <Words>210</Words>
  <Application>Microsoft Office PowerPoint</Application>
  <PresentationFormat>On-screen Show (4:3)</PresentationFormat>
  <Paragraphs>51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6" baseType="lpstr">
      <vt:lpstr>ＭＳ Ｐゴシック</vt:lpstr>
      <vt:lpstr>Arial</vt:lpstr>
      <vt:lpstr>Book Antiqua</vt:lpstr>
      <vt:lpstr>Calibri</vt:lpstr>
      <vt:lpstr>Calibri Light</vt:lpstr>
      <vt:lpstr>Georgia</vt:lpstr>
      <vt:lpstr>Lucida Sans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4_Apex</vt:lpstr>
      <vt:lpstr> God’s  Promise   for the week</vt:lpstr>
      <vt:lpstr>PowerPoint Presentation</vt:lpstr>
      <vt:lpstr>PowerPoint Presentation</vt:lpstr>
      <vt:lpstr>September 2017 MAGNIFICAT ISSUE</vt:lpstr>
      <vt:lpstr>PowerPoint Presentation</vt:lpstr>
      <vt:lpstr>PowerPoint Presentation</vt:lpstr>
      <vt:lpstr>PowerPoint Presentation</vt:lpstr>
      <vt:lpstr>ORDER</vt:lpstr>
      <vt:lpstr>DIRECTION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2092</cp:revision>
  <cp:lastPrinted>2017-07-21T20:41:12Z</cp:lastPrinted>
  <dcterms:created xsi:type="dcterms:W3CDTF">2012-02-27T22:14:55Z</dcterms:created>
  <dcterms:modified xsi:type="dcterms:W3CDTF">2017-08-04T14:59:17Z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