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6"/>
  </p:notesMasterIdLst>
  <p:handoutMasterIdLst>
    <p:handoutMasterId r:id="rId17"/>
  </p:handoutMasterIdLst>
  <p:sldIdLst>
    <p:sldId id="710" r:id="rId8"/>
    <p:sldId id="650" r:id="rId9"/>
    <p:sldId id="257" r:id="rId10"/>
    <p:sldId id="258" r:id="rId11"/>
    <p:sldId id="716" r:id="rId12"/>
    <p:sldId id="705" r:id="rId13"/>
    <p:sldId id="666" r:id="rId14"/>
    <p:sldId id="71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FFF00"/>
    <a:srgbClr val="FF0000"/>
    <a:srgbClr val="100E0F"/>
    <a:srgbClr val="258B2A"/>
    <a:srgbClr val="FFFF66"/>
    <a:srgbClr val="CC6600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76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12/15/2017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Sign-ups begin this Friday, December 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see the representatives from Mission and the Singles Ministry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12/15/2017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12/15/2017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12/15/2017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12/15/2017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12/15/2017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12/15/2017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C00000"/>
              </a:solidFill>
              <a:effectLst>
                <a:outerShdw blurRad="127000" dist="88900" dir="3000000" algn="tl" rotWithShape="0">
                  <a:schemeClr val="tx2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92D050"/>
                </a:solidFill>
                <a:effectLst>
                  <a:outerShdw blurRad="63500" dist="63500" dir="48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</a:rPr>
              <a:t>“The one who calls you is faithful, and he will also accomplish it.”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92D050"/>
                </a:solidFill>
                <a:effectLst>
                  <a:outerShdw blurRad="63500" dist="63500" dir="48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</a:rPr>
              <a:t>                   ( 1Thes 5:24)</a:t>
            </a:r>
            <a:endParaRPr lang="en-US" sz="1200" b="1" spc="-150" dirty="0">
              <a:ln/>
              <a:solidFill>
                <a:srgbClr val="92D050"/>
              </a:solidFill>
              <a:effectLst>
                <a:outerShdw blurRad="63500" dist="63500" dir="4800000" algn="tl" rotWithShape="0">
                  <a:schemeClr val="bg2">
                    <a:lumMod val="60000"/>
                    <a:lumOff val="40000"/>
                  </a:scheme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1582" y="3894666"/>
            <a:ext cx="665118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Dec. 15,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D7E6C-B9E6-414D-A9ED-BF389D46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38121" y="5770171"/>
            <a:ext cx="8667757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19, 2018</a:t>
            </a: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Dec. 22,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1923571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“Testify to the light, so that all might believe”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                  (</a:t>
            </a:r>
            <a:r>
              <a:rPr lang="en-US" sz="6600" b="1" spc="-150" dirty="0" err="1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Jn</a:t>
            </a:r>
            <a:r>
              <a:rPr lang="en-US" sz="6600" b="1" spc="-15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1:7)</a:t>
            </a:r>
            <a:endParaRPr lang="en-US" sz="4400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70080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Pray unceasingly.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Refrain from every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kind of evil.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41833</TotalTime>
  <Words>104</Words>
  <Application>Microsoft Office PowerPoint</Application>
  <PresentationFormat>On-screen Show (4:3)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ＭＳ Ｐゴシック</vt:lpstr>
      <vt:lpstr>Arial</vt:lpstr>
      <vt:lpstr>Book Antiqua</vt:lpstr>
      <vt:lpstr>Calibri</vt:lpstr>
      <vt:lpstr>Calibri Light</vt:lpstr>
      <vt:lpstr>Georgia</vt:lpstr>
      <vt:lpstr>Lucida Sans</vt:lpstr>
      <vt:lpstr>Nirmala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2191</cp:revision>
  <cp:lastPrinted>2017-11-03T19:40:26Z</cp:lastPrinted>
  <dcterms:created xsi:type="dcterms:W3CDTF">2012-02-27T22:14:55Z</dcterms:created>
  <dcterms:modified xsi:type="dcterms:W3CDTF">2017-12-15T20:43:53Z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