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710" r:id="rId8"/>
    <p:sldId id="650" r:id="rId9"/>
    <p:sldId id="257" r:id="rId10"/>
    <p:sldId id="258" r:id="rId11"/>
    <p:sldId id="716" r:id="rId12"/>
    <p:sldId id="705" r:id="rId13"/>
    <p:sldId id="666" r:id="rId14"/>
    <p:sldId id="7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Sign-ups begin this Friday, December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see the representatives from Mission and the Singles Ministry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 will keep you firm to the end, irreproachable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 the day of our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Lord Jesus Christ.”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(1Cor 1:8)</a:t>
            </a:r>
            <a:endParaRPr lang="en-US" sz="1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6415" y="3894666"/>
            <a:ext cx="576151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Dec. 1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Dec. 8,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704115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solidFill>
                  <a:srgbClr val="FFFFFF"/>
                </a:solidFill>
                <a:latin typeface="+mj-lt"/>
              </a:rPr>
              <a:t>“Be watchful! Be alert!” </a:t>
            </a:r>
            <a:endParaRPr lang="en-US" sz="6600" b="1" spc="-150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(Mk 13:33a)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Always seek the Holy Spirit who is our constant help and guide.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41437</TotalTime>
  <Words>102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Nirmala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2184</cp:revision>
  <cp:lastPrinted>2017-11-03T19:40:26Z</cp:lastPrinted>
  <dcterms:created xsi:type="dcterms:W3CDTF">2012-02-27T22:14:55Z</dcterms:created>
  <dcterms:modified xsi:type="dcterms:W3CDTF">2017-12-01T20:43:09Z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