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</p:sldMasterIdLst>
  <p:notesMasterIdLst>
    <p:notesMasterId r:id="rId15"/>
  </p:notesMasterIdLst>
  <p:handoutMasterIdLst>
    <p:handoutMasterId r:id="rId16"/>
  </p:handoutMasterIdLst>
  <p:sldIdLst>
    <p:sldId id="710" r:id="rId8"/>
    <p:sldId id="650" r:id="rId9"/>
    <p:sldId id="257" r:id="rId10"/>
    <p:sldId id="258" r:id="rId11"/>
    <p:sldId id="705" r:id="rId12"/>
    <p:sldId id="666" r:id="rId13"/>
    <p:sldId id="715" r:id="rId1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66"/>
    <a:srgbClr val="FFFFFF"/>
    <a:srgbClr val="FF0000"/>
    <a:srgbClr val="100E0F"/>
    <a:srgbClr val="258B2A"/>
    <a:srgbClr val="FFFF66"/>
    <a:srgbClr val="CC6600"/>
    <a:srgbClr val="000000"/>
    <a:srgbClr val="6D0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6" autoAdjust="0"/>
    <p:restoredTop sz="71773" autoAdjust="0"/>
  </p:normalViewPr>
  <p:slideViewPr>
    <p:cSldViewPr snapToGrid="0">
      <p:cViewPr varScale="1">
        <p:scale>
          <a:sx n="48" d="100"/>
          <a:sy n="48" d="100"/>
        </p:scale>
        <p:origin x="146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6" y="5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31034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6" y="8831034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7" y="0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12/22/2017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43" tIns="46522" rIns="93043" bIns="4652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0" y="4414838"/>
            <a:ext cx="5607050" cy="4184650"/>
          </a:xfrm>
          <a:prstGeom prst="rect">
            <a:avLst/>
          </a:prstGeom>
        </p:spPr>
        <p:txBody>
          <a:bodyPr vert="horz" lIns="93043" tIns="46522" rIns="93043" bIns="4652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9675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7" y="8829675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923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7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43" tIns="46522" rIns="93043" bIns="46522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898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12/22/2017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12/22/2017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12/22/2017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12/22/2017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12/22/2017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12/22/2017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12/22/2017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12/22/2017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12/22/2017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12/22/2017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12/22/2017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12/22/2017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12/22/2017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12/22/2017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12/22/2017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12/22/2017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12/22/2017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12/22/2017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12/22/2017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12/22/2017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12/22/2017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12/22/2017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12/22/2017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12/22/2017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12/22/2017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12/22/2017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12/22/2017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12/22/2017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12/22/2017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12/22/2017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12/22/2017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12/22/2017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12/22/2017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12/22/2017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12/22/2017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12/22/2017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24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282583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solidFill>
                  <a:srgbClr val="C00000"/>
                </a:solidFill>
                <a:effectLst>
                  <a:outerShdw blurRad="127000" dist="88900" dir="3000000" algn="tl" rotWithShape="0">
                    <a:schemeClr val="tx2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C00000"/>
                </a:solidFill>
                <a:effectLst>
                  <a:outerShdw blurRad="127000" dist="88900" dir="3000000" algn="tl" rotWithShape="0">
                    <a:schemeClr val="tx2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C00000"/>
                </a:solidFill>
                <a:effectLst>
                  <a:outerShdw blurRad="127000" dist="88900" dir="3000000" algn="tl" rotWithShape="0">
                    <a:schemeClr val="tx2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C00000"/>
                </a:solidFill>
                <a:effectLst>
                  <a:outerShdw blurRad="127000" dist="88900" dir="3000000" algn="tl" rotWithShape="0">
                    <a:schemeClr val="tx2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C00000"/>
              </a:solidFill>
              <a:effectLst>
                <a:outerShdw blurRad="127000" dist="88900" dir="3000000" algn="tl" rotWithShape="0">
                  <a:schemeClr val="tx2">
                    <a:lumMod val="60000"/>
                    <a:lumOff val="40000"/>
                  </a:scheme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" y="2239726"/>
            <a:ext cx="9143999" cy="44990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6600" b="1" i="1" spc="-150" dirty="0">
                <a:ln/>
                <a:solidFill>
                  <a:srgbClr val="FFFF00"/>
                </a:solidFill>
                <a:effectLst>
                  <a:outerShdw blurRad="63500" dist="63500" dir="4800000" algn="tl" rotWithShape="0">
                    <a:schemeClr val="bg2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</a:rPr>
              <a:t>“The Holy Spirit will come upon you…nothing will be impossible for God. ”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600" b="1" i="1" spc="-150" dirty="0">
                <a:ln/>
                <a:solidFill>
                  <a:srgbClr val="FFFF00"/>
                </a:solidFill>
                <a:effectLst>
                  <a:outerShdw blurRad="63500" dist="63500" dir="4800000" algn="tl" rotWithShape="0">
                    <a:schemeClr val="bg2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</a:rPr>
              <a:t>                    (Lk 1:35a,37)</a:t>
            </a:r>
            <a:endParaRPr lang="en-US" sz="1200" b="1" spc="-150" dirty="0">
              <a:ln/>
              <a:solidFill>
                <a:srgbClr val="FFFF00"/>
              </a:solidFill>
              <a:effectLst>
                <a:outerShdw blurRad="63500" dist="63500" dir="4800000" algn="tl" rotWithShape="0">
                  <a:schemeClr val="bg2">
                    <a:lumMod val="60000"/>
                    <a:lumOff val="40000"/>
                  </a:scheme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73" y="22209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271582" y="3894666"/>
            <a:ext cx="6651181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Dec. 22,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515" y="2895600"/>
            <a:ext cx="9081623" cy="2985433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Dec. 29, 2017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Management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  <a:endParaRPr lang="en-US" sz="7200" dirty="0"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9147" y="1923571"/>
            <a:ext cx="8865705" cy="5427941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spc="-150" dirty="0"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"Do not be afraid,... for you have found favor with God.” </a:t>
            </a:r>
          </a:p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spc="-150" dirty="0"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                (Lk 1:30)</a:t>
            </a:r>
            <a:endParaRPr lang="en-US" sz="4400" b="1" dirty="0">
              <a:solidFill>
                <a:srgbClr val="FFFF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117"/>
            <a:ext cx="9144000" cy="8186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66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870080"/>
            <a:ext cx="9143999" cy="51464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000" b="1" spc="-300" dirty="0">
                <a:ln/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● Imitate the obedience 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000" b="1" spc="-300" dirty="0">
                <a:ln/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of our Blessed Mother.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000" b="1" spc="-300" dirty="0">
                <a:ln/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● Say “yes” to the call to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000" b="1" spc="-300" dirty="0">
                <a:ln/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serve.</a:t>
            </a:r>
          </a:p>
        </p:txBody>
      </p:sp>
    </p:spTree>
    <p:extLst>
      <p:ext uri="{BB962C8B-B14F-4D97-AF65-F5344CB8AC3E}">
        <p14:creationId xmlns:p14="http://schemas.microsoft.com/office/powerpoint/2010/main" val="384496581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AA030F-3933-41F8-A26D-E8F91C64C3A6}">
  <ds:schemaRefs>
    <ds:schemaRef ds:uri="e18fa9b5-5772-4b1e-924d-5642982b1f26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41873</TotalTime>
  <Words>94</Words>
  <Application>Microsoft Office PowerPoint</Application>
  <PresentationFormat>On-screen Show (4:3)</PresentationFormat>
  <Paragraphs>27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23" baseType="lpstr">
      <vt:lpstr>ＭＳ Ｐゴシック</vt:lpstr>
      <vt:lpstr>Arial</vt:lpstr>
      <vt:lpstr>Book Antiqua</vt:lpstr>
      <vt:lpstr>Calibri</vt:lpstr>
      <vt:lpstr>Calibri Light</vt:lpstr>
      <vt:lpstr>Georgia</vt:lpstr>
      <vt:lpstr>Lucida Sans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PowerPoint Presentation</vt:lpstr>
      <vt:lpstr> God’s  Promise   for the week</vt:lpstr>
      <vt:lpstr>PowerPoint Presentation</vt:lpstr>
      <vt:lpstr>PowerPoint Presentation</vt:lpstr>
      <vt:lpstr>PowerPoint Presentation</vt:lpstr>
      <vt:lpstr>ORDER</vt:lpstr>
      <vt:lpstr>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2192</cp:revision>
  <cp:lastPrinted>2017-11-03T19:40:26Z</cp:lastPrinted>
  <dcterms:created xsi:type="dcterms:W3CDTF">2012-02-27T22:14:55Z</dcterms:created>
  <dcterms:modified xsi:type="dcterms:W3CDTF">2017-12-22T14:48:05Z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0x0101003DDE484012506E4086306D44C0C34A71</vt:lpwstr>
  </property>
</Properties>
</file>