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710" r:id="rId8"/>
    <p:sldId id="650" r:id="rId9"/>
    <p:sldId id="257" r:id="rId10"/>
    <p:sldId id="258" r:id="rId11"/>
    <p:sldId id="716" r:id="rId12"/>
    <p:sldId id="705" r:id="rId13"/>
    <p:sldId id="666" r:id="rId14"/>
    <p:sldId id="71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72" d="100"/>
          <a:sy n="72" d="100"/>
        </p:scale>
        <p:origin x="7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Sign-ups begin this Friday, December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see the representatives from Mission and the Singles Ministry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am sending my messenger ahead of you;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 will prepare your way.”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( Mk 1:2)</a:t>
            </a:r>
            <a:endParaRPr lang="en-US" sz="1200" b="1" spc="-150" dirty="0">
              <a:ln/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8939" y="3894666"/>
            <a:ext cx="6056466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Dec. 8,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7E6C-B9E6-414D-A9ED-BF389D46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38121" y="5770171"/>
            <a:ext cx="8667757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19, 2018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Dec. 15,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923571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"Prepare the way of the Lord, make straight his paths."   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(Mk 1:3)</a:t>
            </a:r>
            <a:endParaRPr lang="en-US" sz="44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0080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Conduct yourselves in holiness and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devotion through prayers and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service to the Lord.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Wait for and hasten the coming of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the day of God by inviting others to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our encounters and seminars.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41478</TotalTime>
  <Words>132</Words>
  <Application>Microsoft Office PowerPoint</Application>
  <PresentationFormat>On-screen Show (4:3)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Nirmala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2187</cp:revision>
  <cp:lastPrinted>2017-11-03T19:40:26Z</cp:lastPrinted>
  <dcterms:created xsi:type="dcterms:W3CDTF">2012-02-27T22:14:55Z</dcterms:created>
  <dcterms:modified xsi:type="dcterms:W3CDTF">2017-12-08T17:08:27Z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