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13" r:id="rId7"/>
  </p:sldMasterIdLst>
  <p:notesMasterIdLst>
    <p:notesMasterId r:id="rId18"/>
  </p:notesMasterIdLst>
  <p:handoutMasterIdLst>
    <p:handoutMasterId r:id="rId19"/>
  </p:handoutMasterIdLst>
  <p:sldIdLst>
    <p:sldId id="675" r:id="rId8"/>
    <p:sldId id="650" r:id="rId9"/>
    <p:sldId id="257" r:id="rId10"/>
    <p:sldId id="258" r:id="rId11"/>
    <p:sldId id="695" r:id="rId12"/>
    <p:sldId id="692" r:id="rId13"/>
    <p:sldId id="694" r:id="rId14"/>
    <p:sldId id="432" r:id="rId15"/>
    <p:sldId id="666" r:id="rId16"/>
    <p:sldId id="689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66"/>
    <a:srgbClr val="FF0000"/>
    <a:srgbClr val="FFFF66"/>
    <a:srgbClr val="000000"/>
    <a:srgbClr val="100E0F"/>
    <a:srgbClr val="6D0312"/>
    <a:srgbClr val="95173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8" autoAdjust="0"/>
    <p:restoredTop sz="85278" autoAdjust="0"/>
  </p:normalViewPr>
  <p:slideViewPr>
    <p:cSldViewPr snapToGrid="0">
      <p:cViewPr varScale="1">
        <p:scale>
          <a:sx n="65" d="100"/>
          <a:sy n="65" d="100"/>
        </p:scale>
        <p:origin x="9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6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2" tIns="46526" rIns="93052" bIns="465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9" y="4414838"/>
            <a:ext cx="5607050" cy="4184650"/>
          </a:xfrm>
          <a:prstGeom prst="rect">
            <a:avLst/>
          </a:prstGeom>
        </p:spPr>
        <p:txBody>
          <a:bodyPr vert="horz" lIns="93052" tIns="46526" rIns="93052" bIns="465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6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8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7B6A3-F14C-4518-A502-21A74508368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6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2" tIns="46526" rIns="93052" bIns="4652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43999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medical consultations, blood pressure and blood sugar screenings and health tips to be provided by volunteer medical professionals Every First Friday.</a:t>
            </a:r>
          </a:p>
          <a:p>
            <a:r>
              <a:rPr lang="en-US" dirty="0"/>
              <a:t>Begins on Friday, February 3,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74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31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74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1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9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9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43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8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2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9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62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7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2/10/2017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14" r:id="rId1"/>
    <p:sldLayoutId id="2147487115" r:id="rId2"/>
    <p:sldLayoutId id="2147487116" r:id="rId3"/>
    <p:sldLayoutId id="2147487117" r:id="rId4"/>
    <p:sldLayoutId id="2147487118" r:id="rId5"/>
    <p:sldLayoutId id="2147487119" r:id="rId6"/>
    <p:sldLayoutId id="2147487120" r:id="rId7"/>
    <p:sldLayoutId id="2147487121" r:id="rId8"/>
    <p:sldLayoutId id="2147487122" r:id="rId9"/>
    <p:sldLayoutId id="2147487123" r:id="rId10"/>
    <p:sldLayoutId id="2147487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23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586545"/>
            <a:ext cx="9144000" cy="52714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Pray unceasingly to 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shield yourselves from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committing sin.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Be a living witness to the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teachings  of the Lord.</a:t>
            </a: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155428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“... keep the commandments, they will save you.”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(Sir 15:15)</a:t>
            </a:r>
            <a:endParaRPr lang="en-US" sz="54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4441" y="3894666"/>
            <a:ext cx="6585457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Feb. 10,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0" y="127154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2385" y="1801097"/>
            <a:ext cx="9526385" cy="2123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5938" marR="0" lvl="0" indent="-1095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Shepherd's Training </a:t>
            </a: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- LSS 1- 45</a:t>
            </a:r>
          </a:p>
          <a:p>
            <a:pPr marL="574675" marR="0" lvl="2" indent="-1174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Basic Bible Seminar </a:t>
            </a:r>
            <a:r>
              <a:rPr kumimoji="0" lang="en-US" sz="4400" b="1" i="0" u="none" strike="noStrike" kern="0" cap="none" spc="-15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- LSS 1- 46B</a:t>
            </a:r>
          </a:p>
          <a:p>
            <a:pPr marL="693738" marR="0" lvl="2" indent="-2365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Christian Parenting </a:t>
            </a:r>
            <a:r>
              <a:rPr lang="en-US" sz="4400" b="1" kern="0" spc="-1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kern="0" spc="-1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LSS 1-47</a:t>
            </a:r>
            <a:endParaRPr kumimoji="0" lang="en-US" sz="54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783" y="4628071"/>
            <a:ext cx="73084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Sat., Feb. 18, 2017,  1- 6 pm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@ DMP Classrooms</a:t>
            </a:r>
          </a:p>
        </p:txBody>
      </p:sp>
    </p:spTree>
    <p:extLst>
      <p:ext uri="{BB962C8B-B14F-4D97-AF65-F5344CB8AC3E}">
        <p14:creationId xmlns:p14="http://schemas.microsoft.com/office/powerpoint/2010/main" val="315302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5" y="0"/>
            <a:ext cx="953452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7486">
            <a:off x="5687428" y="2489044"/>
            <a:ext cx="2630075" cy="2666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256845"/>
            <a:ext cx="7673896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spc="-3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&amp; Wellness </a:t>
            </a:r>
          </a:p>
          <a:p>
            <a:r>
              <a:rPr lang="en-US" sz="7200" b="1" spc="-3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 day</a:t>
            </a:r>
            <a:endParaRPr lang="en-US" sz="7200" b="1" cap="none" spc="-30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68487"/>
            <a:ext cx="89227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66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Every first Friday at DMP</a:t>
            </a:r>
          </a:p>
          <a:p>
            <a:pPr algn="ctr"/>
            <a:r>
              <a:rPr lang="en-US" sz="4800" b="1" dirty="0">
                <a:ln w="0"/>
                <a:solidFill>
                  <a:srgbClr val="FF0066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 auditorium during fellowship.</a:t>
            </a:r>
          </a:p>
        </p:txBody>
      </p:sp>
    </p:spTree>
    <p:extLst>
      <p:ext uri="{BB962C8B-B14F-4D97-AF65-F5344CB8AC3E}">
        <p14:creationId xmlns:p14="http://schemas.microsoft.com/office/powerpoint/2010/main" val="176226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1" y="-266007"/>
            <a:ext cx="6035040" cy="53651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9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52" y="2985458"/>
            <a:ext cx="6251171" cy="3872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95" y="310286"/>
            <a:ext cx="6172377" cy="478888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77124" y="44865"/>
            <a:ext cx="8286243" cy="2800767"/>
            <a:chOff x="210374" y="0"/>
            <a:chExt cx="7031004" cy="2236742"/>
          </a:xfrm>
        </p:grpSpPr>
        <p:sp>
          <p:nvSpPr>
            <p:cNvPr id="12" name="Rectangle 11"/>
            <p:cNvSpPr/>
            <p:nvPr/>
          </p:nvSpPr>
          <p:spPr>
            <a:xfrm>
              <a:off x="210374" y="0"/>
              <a:ext cx="7031004" cy="22367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8800" b="1" spc="-300" dirty="0">
                  <a:ln w="0"/>
                  <a:solidFill>
                    <a:srgbClr val="FFFF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Life in the Spirit </a:t>
              </a:r>
            </a:p>
            <a:p>
              <a:endParaRPr lang="en-US" sz="8800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5966" y="870639"/>
              <a:ext cx="5424641" cy="11552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8800" b="1" spc="-300" dirty="0">
                  <a:ln w="0"/>
                  <a:solidFill>
                    <a:srgbClr val="FFFF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Seminar #47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2602" y="2404685"/>
            <a:ext cx="5950668" cy="76944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</a:rPr>
              <a:t>March 31-April 2, 2017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3101" y="3291840"/>
            <a:ext cx="9030723" cy="310854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600" b="1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Salubungan</a:t>
            </a:r>
            <a:r>
              <a:rPr lang="en-US" sz="36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/ Acquaintance – Mar 3</a:t>
            </a:r>
          </a:p>
          <a:p>
            <a:r>
              <a:rPr lang="en-US" sz="36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3600" b="1" spc="3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Registration is </a:t>
            </a:r>
            <a:r>
              <a:rPr lang="en-US" sz="3200" b="1" spc="3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Now Open </a:t>
            </a:r>
          </a:p>
          <a:p>
            <a:r>
              <a:rPr lang="en-US" sz="36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endParaRPr lang="en-US" dirty="0">
              <a:ln>
                <a:solidFill>
                  <a:srgbClr val="EAEAEA"/>
                </a:solidFill>
              </a:ln>
              <a:solidFill>
                <a:srgbClr val="FFFFFF"/>
              </a:solidFill>
              <a:effectLst>
                <a:outerShdw blurRad="50800" dist="76200" dir="30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32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Contacts: </a:t>
            </a:r>
            <a:endParaRPr lang="en-US" sz="2800" b="1" dirty="0">
              <a:ln>
                <a:solidFill>
                  <a:srgbClr val="EAEAEA"/>
                </a:solidFill>
              </a:ln>
              <a:solidFill>
                <a:srgbClr val="FFFFFF"/>
              </a:solidFill>
              <a:effectLst>
                <a:outerShdw blurRad="50800" dist="76200" dir="30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 Manny &amp; </a:t>
            </a:r>
            <a:r>
              <a:rPr lang="en-US" sz="2800" b="1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Nette</a:t>
            </a:r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Manguiat</a:t>
            </a:r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– elexman@hotmail.com, </a:t>
            </a:r>
          </a:p>
          <a:p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 Earl &amp; Flo </a:t>
            </a:r>
            <a:r>
              <a:rPr lang="en-US" sz="2800" b="1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Manguiat</a:t>
            </a:r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- bldnewarklsa@gmail.com</a:t>
            </a:r>
          </a:p>
        </p:txBody>
      </p:sp>
    </p:spTree>
    <p:extLst>
      <p:ext uri="{BB962C8B-B14F-4D97-AF65-F5344CB8AC3E}">
        <p14:creationId xmlns:p14="http://schemas.microsoft.com/office/powerpoint/2010/main" val="339791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31085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Feb. 17,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Mission 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41177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38434"/>
            <a:ext cx="9144000" cy="45623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dirty="0">
                <a:solidFill>
                  <a:srgbClr val="FFFFFF"/>
                </a:solidFill>
                <a:latin typeface="+mj-lt"/>
              </a:rPr>
              <a:t>“...obey and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dirty="0">
                <a:solidFill>
                  <a:srgbClr val="FFFFFF"/>
                </a:solidFill>
                <a:latin typeface="+mj-lt"/>
              </a:rPr>
              <a:t>teach these commandments.”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dirty="0">
                <a:solidFill>
                  <a:srgbClr val="FFFFFF"/>
                </a:solidFill>
                <a:latin typeface="+mj-lt"/>
              </a:rPr>
              <a:t>                </a:t>
            </a:r>
            <a:r>
              <a:rPr lang="en-US" sz="5400" b="1" dirty="0">
                <a:solidFill>
                  <a:srgbClr val="FFFFFF"/>
                </a:solidFill>
                <a:latin typeface="+mj-lt"/>
              </a:rPr>
              <a:t>(Mt 5:19b)</a:t>
            </a:r>
            <a:endParaRPr lang="en-US" sz="44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34545</TotalTime>
  <Words>213</Words>
  <Application>Microsoft Office PowerPoint</Application>
  <PresentationFormat>On-screen Show (4:3)</PresentationFormat>
  <Paragraphs>53</Paragraphs>
  <Slides>10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ＭＳ Ｐゴシック</vt:lpstr>
      <vt:lpstr>Arial</vt:lpstr>
      <vt:lpstr>Batang</vt:lpstr>
      <vt:lpstr>Book Antiqua</vt:lpstr>
      <vt:lpstr>Calibri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4_Apex</vt:lpstr>
      <vt:lpstr>PowerPoint Presentation</vt:lpstr>
      <vt:lpstr> God’s  Promise   for the week</vt:lpstr>
      <vt:lpstr>PowerPoint Presentation</vt:lpstr>
      <vt:lpstr>PowerPoint Presentation</vt:lpstr>
      <vt:lpstr>TEACHINGS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1942</cp:revision>
  <cp:lastPrinted>2017-01-13T21:06:03Z</cp:lastPrinted>
  <dcterms:created xsi:type="dcterms:W3CDTF">2012-02-27T22:14:55Z</dcterms:created>
  <dcterms:modified xsi:type="dcterms:W3CDTF">2017-02-10T20:42:10Z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