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2"/>
  </p:notesMasterIdLst>
  <p:handoutMasterIdLst>
    <p:handoutMasterId r:id="rId23"/>
  </p:handoutMasterIdLst>
  <p:sldIdLst>
    <p:sldId id="258" r:id="rId10"/>
    <p:sldId id="650" r:id="rId11"/>
    <p:sldId id="257" r:id="rId12"/>
    <p:sldId id="726" r:id="rId13"/>
    <p:sldId id="722" r:id="rId14"/>
    <p:sldId id="718" r:id="rId15"/>
    <p:sldId id="724" r:id="rId16"/>
    <p:sldId id="723" r:id="rId17"/>
    <p:sldId id="705" r:id="rId18"/>
    <p:sldId id="666" r:id="rId19"/>
    <p:sldId id="714" r:id="rId20"/>
    <p:sldId id="725" r:id="rId21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9" d="100"/>
          <a:sy n="79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67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7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currently being accepted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1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1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4447" y="3894666"/>
            <a:ext cx="65854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16,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Repent, and believe in the gospel.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(Mk 1:15b)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993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Receive the sacrament of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reconciliation regularly.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Make active effort to give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up sinful habits by reading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scripture, fasting,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almsgiving and praying.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993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Persevere in inviting others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attend mass, teachings,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retreats, and corporate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worship.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298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54070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shows the sinners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way. He guides the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humble to justice, 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teaches the humble his way.”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(Ps 25:8-9)</a:t>
            </a:r>
            <a:endParaRPr lang="en-US" sz="1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March 2018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1913" y="2145965"/>
            <a:ext cx="9144000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 </a:t>
            </a: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8212" y="4885176"/>
            <a:ext cx="66415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17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46057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Sat., March 10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23447" y="1915725"/>
            <a:ext cx="9144000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3898873"/>
            <a:ext cx="434445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13-15,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2,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839" y="5832717"/>
            <a:ext cx="6203942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23,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e18fa9b5-5772-4b1e-924d-5642982b1f26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40507</TotalTime>
  <Words>218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March 2018 MAGNIFICAT ISSUE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BPPS</cp:lastModifiedBy>
  <cp:revision>2144</cp:revision>
  <cp:lastPrinted>2017-09-01T23:51:38Z</cp:lastPrinted>
  <dcterms:created xsi:type="dcterms:W3CDTF">2012-02-27T22:14:55Z</dcterms:created>
  <dcterms:modified xsi:type="dcterms:W3CDTF">2018-02-16T17:04:45Z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