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9"/>
  </p:notesMasterIdLst>
  <p:handoutMasterIdLst>
    <p:handoutMasterId r:id="rId20"/>
  </p:handoutMasterIdLst>
  <p:sldIdLst>
    <p:sldId id="675" r:id="rId8"/>
    <p:sldId id="650" r:id="rId9"/>
    <p:sldId id="257" r:id="rId10"/>
    <p:sldId id="258" r:id="rId11"/>
    <p:sldId id="696" r:id="rId12"/>
    <p:sldId id="695" r:id="rId13"/>
    <p:sldId id="692" r:id="rId14"/>
    <p:sldId id="694" r:id="rId15"/>
    <p:sldId id="432" r:id="rId16"/>
    <p:sldId id="666" r:id="rId17"/>
    <p:sldId id="68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66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 varScale="1">
        <p:scale>
          <a:sx n="65" d="100"/>
          <a:sy n="65" d="100"/>
        </p:scale>
        <p:origin x="9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536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399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17208"/>
            <a:ext cx="9144000" cy="4562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“You shall love your neighbor as yourself.” 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dirty="0">
                <a:solidFill>
                  <a:srgbClr val="FFFFFF"/>
                </a:solidFill>
                <a:latin typeface="+mj-lt"/>
              </a:rPr>
              <a:t>                         (</a:t>
            </a:r>
            <a:r>
              <a:rPr lang="en-US" sz="4400" b="1" dirty="0" err="1">
                <a:solidFill>
                  <a:srgbClr val="FFFFFF"/>
                </a:solidFill>
                <a:latin typeface="+mj-lt"/>
              </a:rPr>
              <a:t>Lv</a:t>
            </a:r>
            <a:r>
              <a:rPr lang="en-US" sz="4400" b="1" dirty="0">
                <a:solidFill>
                  <a:srgbClr val="FFFFFF"/>
                </a:solidFill>
                <a:latin typeface="+mj-lt"/>
              </a:rPr>
              <a:t> 19:8b)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700" b="1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“Love your enemies and pray for those who persecute you”.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                            (Mt 5:44)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6545"/>
            <a:ext cx="914400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slow to anger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abound in kindness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always.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Forgive and make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amends.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 redeems your life from destruction, he crowns you with kindness and compassion.”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103:4)</a:t>
            </a:r>
            <a:endParaRPr lang="en-US" sz="4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4441" y="3894666"/>
            <a:ext cx="65854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17,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58" y="2879094"/>
            <a:ext cx="8572499" cy="286232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March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136956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2385" y="1801097"/>
            <a:ext cx="9526385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109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Shepherd's Training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1- 45</a:t>
            </a:r>
          </a:p>
          <a:p>
            <a:pPr marL="574675" marR="0" lvl="2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Basic Bible Seminar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1- 46B</a:t>
            </a:r>
          </a:p>
          <a:p>
            <a:pPr marL="693738" marR="0" lvl="2" indent="-236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Christian Parenting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1-47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783" y="4628071"/>
            <a:ext cx="7308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Feb. 18,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15302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5684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8487"/>
            <a:ext cx="892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" y="-266007"/>
            <a:ext cx="6035040" cy="53651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2602" y="2404685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101" y="3291840"/>
            <a:ext cx="9030723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Salubungan</a:t>
            </a:r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/ Acquaintance – Mar 3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6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Registration is </a:t>
            </a:r>
            <a:r>
              <a:rPr lang="en-US" sz="32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Now Open 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Contacts: </a:t>
            </a:r>
            <a:endParaRPr lang="en-US" sz="2800" b="1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Manny &amp;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Nette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– elexman@hotmail.com, </a:t>
            </a: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Earl &amp; Flo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24,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Pastoral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34579</TotalTime>
  <Words>245</Words>
  <Application>Microsoft Office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ＭＳ Ｐゴシック</vt:lpstr>
      <vt:lpstr>Arial</vt:lpstr>
      <vt:lpstr>Batang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March 2017 MAGNIFICAT ISSUE</vt:lpstr>
      <vt:lpstr>TEACHINGS</vt:lpstr>
      <vt:lpstr>PowerPoint Presentation</vt:lpstr>
      <vt:lpstr>PowerPoint Presentation</vt:lpstr>
      <vt:lpstr>PowerPoint Presentation</vt:lpstr>
      <vt:lpstr>ORDERS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1947</cp:revision>
  <cp:lastPrinted>2017-02-17T21:19:38Z</cp:lastPrinted>
  <dcterms:created xsi:type="dcterms:W3CDTF">2012-02-27T22:14:55Z</dcterms:created>
  <dcterms:modified xsi:type="dcterms:W3CDTF">2017-02-17T21:23:29Z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