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3"/>
  </p:notesMasterIdLst>
  <p:handoutMasterIdLst>
    <p:handoutMasterId r:id="rId24"/>
  </p:handoutMasterIdLst>
  <p:sldIdLst>
    <p:sldId id="258" r:id="rId10"/>
    <p:sldId id="650" r:id="rId11"/>
    <p:sldId id="257" r:id="rId12"/>
    <p:sldId id="726" r:id="rId13"/>
    <p:sldId id="728" r:id="rId14"/>
    <p:sldId id="729" r:id="rId15"/>
    <p:sldId id="718" r:id="rId16"/>
    <p:sldId id="724" r:id="rId17"/>
    <p:sldId id="723" r:id="rId18"/>
    <p:sldId id="705" r:id="rId19"/>
    <p:sldId id="666" r:id="rId20"/>
    <p:sldId id="714" r:id="rId21"/>
    <p:sldId id="725" r:id="rId22"/>
  </p:sldIdLst>
  <p:sldSz cx="9144000" cy="6858000" type="screen4x3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79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41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41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9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4850"/>
            <a:ext cx="4708525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3" tIns="47057" rIns="94113" bIns="4705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54" y="4472888"/>
            <a:ext cx="5660378" cy="4239674"/>
          </a:xfrm>
          <a:prstGeom prst="rect">
            <a:avLst/>
          </a:prstGeom>
        </p:spPr>
        <p:txBody>
          <a:bodyPr vert="horz" lIns="94113" tIns="47057" rIns="94113" bIns="4705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9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008109" y="8945776"/>
            <a:ext cx="3067374" cy="4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13" tIns="47057" rIns="94113" bIns="47057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8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8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8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59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32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 are currently being accepted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7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17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11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9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3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15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8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1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2/23/2018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4447" y="3894666"/>
            <a:ext cx="658545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23,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March 2,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“Listen to Him.”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4000" b="1" spc="-150" dirty="0">
              <a:solidFill>
                <a:srgbClr val="FFFFFF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(Mk 9:7b)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99334"/>
            <a:ext cx="914400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● Regularly attend mass and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read the scriptures daily.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● Participate in the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community Word Sharing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circles.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AB629-E4DB-4EBF-878E-E7A191D7A9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-2582" b="2347"/>
          <a:stretch/>
        </p:blipFill>
        <p:spPr>
          <a:xfrm>
            <a:off x="1365504" y="1140570"/>
            <a:ext cx="7034784" cy="430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DC5CF-88F0-4E64-8BCE-D53BBCDF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157862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spc="600" dirty="0">
                <a:solidFill>
                  <a:srgbClr val="FFFF00"/>
                </a:solidFill>
                <a:effectLst>
                  <a:outerShdw blurRad="50800" dist="177800" dir="84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Reminder</a:t>
            </a:r>
            <a:r>
              <a:rPr lang="en-US" sz="6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C1A36E-A130-4C2E-B6B1-791723156499}"/>
              </a:ext>
            </a:extLst>
          </p:cNvPr>
          <p:cNvSpPr/>
          <p:nvPr/>
        </p:nvSpPr>
        <p:spPr>
          <a:xfrm>
            <a:off x="336042" y="4223909"/>
            <a:ext cx="83888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Please help keep the  </a:t>
            </a:r>
          </a:p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missalette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 and song books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50800" dist="114300" dir="9000000" algn="tr" rotWithShape="0">
                    <a:prstClr val="black">
                      <a:alpha val="40000"/>
                    </a:prstClr>
                  </a:outerShdw>
                </a:effectLst>
              </a:rPr>
              <a:t>in proper order.</a:t>
            </a:r>
          </a:p>
        </p:txBody>
      </p:sp>
    </p:spTree>
    <p:extLst>
      <p:ext uri="{BB962C8B-B14F-4D97-AF65-F5344CB8AC3E}">
        <p14:creationId xmlns:p14="http://schemas.microsoft.com/office/powerpoint/2010/main" val="237778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54070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 will bless you abundantly…because you obeyed my command.”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</a:t>
            </a:r>
            <a:r>
              <a:rPr lang="en-US" sz="4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(Gn 22:17a, 18b)</a:t>
            </a:r>
            <a:endParaRPr lang="en-US" sz="1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1B1F-20B6-40EE-AB33-B66B9E95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ME45 Ministry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D8A9B-E3D4-47DB-95B8-F50959D9F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5" y="1133061"/>
            <a:ext cx="9362661" cy="5715000"/>
          </a:xfrm>
        </p:spPr>
        <p:txBody>
          <a:bodyPr/>
          <a:lstStyle/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Martinez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Youth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Pinky Martinez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Youth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 Pineda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Mission  Ministry / Secondary:     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Intercessory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Elma Pineda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Mission Ministry / Secondary:  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Intercessory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Villarica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Intercessory Ministry/Secondary:  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Mission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Villarica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Intercessory Ministry/Secondary:   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Mission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18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1B1F-20B6-40EE-AB33-B66B9E95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ME45 Ministry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D8A9B-E3D4-47DB-95B8-F50959D9F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2" y="1143000"/>
            <a:ext cx="8229600" cy="5715000"/>
          </a:xfrm>
        </p:spPr>
        <p:txBody>
          <a:bodyPr/>
          <a:lstStyle/>
          <a:p>
            <a:pPr marL="136525" indent="0">
              <a:buNone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Arnel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Torres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6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Maribel Torres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6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York Miguel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Secretariat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Denise Miguel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Secretariat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 McKenzie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Word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McKenzie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Word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Tony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Escoto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-Intercessory Ministry / 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Secondary: Liturgical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Escoto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Intercessory Ministry / Secondary: 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Liturgical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18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1B1F-20B6-40EE-AB33-B66B9E95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ME45 Ministry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D8A9B-E3D4-47DB-95B8-F50959D9F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2" y="1143000"/>
            <a:ext cx="8229600" cy="5715000"/>
          </a:xfrm>
        </p:spPr>
        <p:txBody>
          <a:bodyPr/>
          <a:lstStyle/>
          <a:p>
            <a:pPr marL="136525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Nestor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Treasury Ministry</a:t>
            </a:r>
          </a:p>
          <a:p>
            <a:pPr marL="136525" indent="0">
              <a:buNone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Treasury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Austria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6 Ministry</a:t>
            </a:r>
          </a:p>
          <a:p>
            <a:pPr marL="136525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Donna Austria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John 6 Ministry</a:t>
            </a:r>
          </a:p>
          <a:p>
            <a:pPr marL="136525" indent="0">
              <a:buNone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18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146057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Sat., March 10</a:t>
            </a:r>
            <a:r>
              <a:rPr kumimoji="0" lang="en-US" sz="54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-23447" y="1915725"/>
            <a:ext cx="9144000" cy="3046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Disciples’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75736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01712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02041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34596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FF00"/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3898873"/>
            <a:ext cx="434445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13-15,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382" y="4712610"/>
            <a:ext cx="6627135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Salubungan is on March 2, 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839" y="5832717"/>
            <a:ext cx="6203942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4400" b="1" i="0" u="none" strike="noStrike" kern="1200" cap="none" spc="-15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e18fa9b5-5772-4b1e-924d-5642982b1f26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40760</TotalTime>
  <Words>306</Words>
  <Application>Microsoft Office PowerPoint</Application>
  <PresentationFormat>On-screen Show (4:3)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ＭＳ Ｐゴシック</vt:lpstr>
      <vt:lpstr>Arial</vt:lpstr>
      <vt:lpstr>Arial Narrow</vt:lpstr>
      <vt:lpstr>Bernard MT Condensed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Office Theme</vt:lpstr>
      <vt:lpstr>PowerPoint Presentation</vt:lpstr>
      <vt:lpstr> God’s  Promise   for the week</vt:lpstr>
      <vt:lpstr>PowerPoint Presentation</vt:lpstr>
      <vt:lpstr>ME45 Ministry Assignment</vt:lpstr>
      <vt:lpstr>ME45 Ministry Assignment</vt:lpstr>
      <vt:lpstr>ME45 Ministry Assignment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  <vt:lpstr>Reminder…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Benjie Ombrete</cp:lastModifiedBy>
  <cp:revision>2154</cp:revision>
  <cp:lastPrinted>2017-09-01T23:51:38Z</cp:lastPrinted>
  <dcterms:created xsi:type="dcterms:W3CDTF">2012-02-27T22:14:55Z</dcterms:created>
  <dcterms:modified xsi:type="dcterms:W3CDTF">2018-02-24T00:31:50Z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