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20"/>
  </p:notesMasterIdLst>
  <p:handoutMasterIdLst>
    <p:handoutMasterId r:id="rId21"/>
  </p:handoutMasterIdLst>
  <p:sldIdLst>
    <p:sldId id="675" r:id="rId8"/>
    <p:sldId id="650" r:id="rId9"/>
    <p:sldId id="257" r:id="rId10"/>
    <p:sldId id="258" r:id="rId11"/>
    <p:sldId id="692" r:id="rId12"/>
    <p:sldId id="697" r:id="rId13"/>
    <p:sldId id="696" r:id="rId14"/>
    <p:sldId id="694" r:id="rId15"/>
    <p:sldId id="698" r:id="rId16"/>
    <p:sldId id="432" r:id="rId17"/>
    <p:sldId id="666" r:id="rId18"/>
    <p:sldId id="68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66"/>
    <a:srgbClr val="FF0000"/>
    <a:srgbClr val="FFFF66"/>
    <a:srgbClr val="000000"/>
    <a:srgbClr val="100E0F"/>
    <a:srgbClr val="6D0312"/>
    <a:srgbClr val="951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85278" autoAdjust="0"/>
  </p:normalViewPr>
  <p:slideViewPr>
    <p:cSldViewPr snapToGrid="0">
      <p:cViewPr>
        <p:scale>
          <a:sx n="75" d="100"/>
          <a:sy n="75" d="100"/>
        </p:scale>
        <p:origin x="1776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medical consultations, blood pressure and blood sugar screenings and health tips to be provided by volunteer medical professionals Every First Friday.</a:t>
            </a:r>
          </a:p>
          <a:p>
            <a:r>
              <a:rPr lang="en-US" dirty="0"/>
              <a:t>Begins on Friday, February 3,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7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 online 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www.NJCatholicMen.org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0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2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Mar. 3,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17208"/>
            <a:ext cx="9144000" cy="4562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+mj-lt"/>
              </a:rPr>
              <a:t>“Seek first the kingdom of God and his righteousness.”  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+mj-lt"/>
              </a:rPr>
              <a:t>              </a:t>
            </a:r>
            <a:r>
              <a:rPr lang="en-US" sz="5400" b="1" dirty="0">
                <a:solidFill>
                  <a:srgbClr val="FFFFFF"/>
                </a:solidFill>
                <a:latin typeface="+mj-lt"/>
              </a:rPr>
              <a:t>(Mt 6:33a)</a:t>
            </a:r>
            <a:endParaRPr lang="en-US" sz="60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86545"/>
            <a:ext cx="9144000" cy="52714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“Trust in him at all times…Pour out your hearts before him.”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                   (Ps 62:9)</a:t>
            </a: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5542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“Do not worry…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tomorrow will take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care of itself.”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(Mt 6:34a)</a:t>
            </a:r>
            <a:endParaRPr lang="en-US" sz="4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4441" y="3894666"/>
            <a:ext cx="658545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Feb. 24,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5" y="0"/>
            <a:ext cx="953452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486">
            <a:off x="5687428" y="2489044"/>
            <a:ext cx="2630075" cy="266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256845"/>
            <a:ext cx="767389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&amp; Wellness </a:t>
            </a:r>
          </a:p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day</a:t>
            </a:r>
            <a:endParaRPr lang="en-US" sz="7200" b="1" cap="none" spc="-30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68487"/>
            <a:ext cx="8922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first Friday at DMP</a:t>
            </a:r>
          </a:p>
          <a:p>
            <a:pPr algn="ctr"/>
            <a:r>
              <a:rPr lang="en-US" sz="48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auditorium during fellowship.</a:t>
            </a:r>
          </a:p>
        </p:txBody>
      </p:sp>
    </p:spTree>
    <p:extLst>
      <p:ext uri="{BB962C8B-B14F-4D97-AF65-F5344CB8AC3E}">
        <p14:creationId xmlns:p14="http://schemas.microsoft.com/office/powerpoint/2010/main" val="176226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0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172"/>
          <a:stretch/>
        </p:blipFill>
        <p:spPr>
          <a:xfrm>
            <a:off x="-29615" y="1"/>
            <a:ext cx="9203229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" y="5417235"/>
            <a:ext cx="671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register online, visit:</a:t>
            </a:r>
          </a:p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www.rcan.org/womenscommission</a:t>
            </a:r>
          </a:p>
        </p:txBody>
      </p:sp>
    </p:spTree>
    <p:extLst>
      <p:ext uri="{BB962C8B-B14F-4D97-AF65-F5344CB8AC3E}">
        <p14:creationId xmlns:p14="http://schemas.microsoft.com/office/powerpoint/2010/main" val="274087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" y="-266007"/>
            <a:ext cx="6035040" cy="53651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52" y="2985458"/>
            <a:ext cx="6251171" cy="387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95" y="310286"/>
            <a:ext cx="6172377" cy="47888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7124" y="44865"/>
            <a:ext cx="8286243" cy="2800767"/>
            <a:chOff x="210374" y="0"/>
            <a:chExt cx="7031004" cy="2236742"/>
          </a:xfrm>
        </p:grpSpPr>
        <p:sp>
          <p:nvSpPr>
            <p:cNvPr id="12" name="Rectangle 11"/>
            <p:cNvSpPr/>
            <p:nvPr/>
          </p:nvSpPr>
          <p:spPr>
            <a:xfrm>
              <a:off x="210374" y="0"/>
              <a:ext cx="7031004" cy="22367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Life in the Spirit </a:t>
              </a:r>
            </a:p>
            <a:p>
              <a:endParaRPr lang="en-US" sz="8800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66" y="870639"/>
              <a:ext cx="5424641" cy="11552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Seminar #47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2602" y="2404685"/>
            <a:ext cx="5950668" cy="7694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March 31-April 2, 2017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3101" y="3291840"/>
            <a:ext cx="9030723" cy="31085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Salubungan</a:t>
            </a:r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/ Acquaintance – Mar 3</a:t>
            </a:r>
          </a:p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600" b="1" spc="3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Registration is </a:t>
            </a:r>
            <a:r>
              <a:rPr lang="en-US" sz="3200" b="1" spc="3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Now Open </a:t>
            </a:r>
          </a:p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en-US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Contacts: </a:t>
            </a:r>
            <a:endParaRPr lang="en-US" sz="2800" b="1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 Manny &amp;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Nette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Manguiat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– elexman@hotmail.com, </a:t>
            </a: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 Earl &amp; Flo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Manguiat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- bldnewarklsa@gmail.com</a:t>
            </a:r>
          </a:p>
        </p:txBody>
      </p:sp>
    </p:spTree>
    <p:extLst>
      <p:ext uri="{BB962C8B-B14F-4D97-AF65-F5344CB8AC3E}">
        <p14:creationId xmlns:p14="http://schemas.microsoft.com/office/powerpoint/2010/main" val="339791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34638</TotalTime>
  <Words>187</Words>
  <Application>Microsoft Office PowerPoint</Application>
  <PresentationFormat>On-screen Show (4:3)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ＭＳ Ｐゴシック</vt:lpstr>
      <vt:lpstr>Arial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1953</cp:revision>
  <cp:lastPrinted>2017-02-24T20:59:31Z</cp:lastPrinted>
  <dcterms:created xsi:type="dcterms:W3CDTF">2012-02-27T22:14:55Z</dcterms:created>
  <dcterms:modified xsi:type="dcterms:W3CDTF">2017-02-24T21:04:58Z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