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19" r:id="rId12"/>
    <p:sldId id="720" r:id="rId13"/>
    <p:sldId id="721" r:id="rId14"/>
    <p:sldId id="722" r:id="rId15"/>
    <p:sldId id="718" r:id="rId16"/>
    <p:sldId id="705" r:id="rId17"/>
    <p:sldId id="666" r:id="rId18"/>
    <p:sldId id="714" r:id="rId19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7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1804" y="3894666"/>
            <a:ext cx="599074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2,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39148" y="1799334"/>
            <a:ext cx="9283148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Preach and offer the gospel free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of charge</a:t>
            </a: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(par. 1 Cor 9:18)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661" y="1799334"/>
            <a:ext cx="8925339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● Serve at every opportunity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to do outreach.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● Take part in community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and parish Lenten 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observances.</a:t>
            </a: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5936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“Great is our Lord and mighty in power; to his wisdom there is no limit.”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147: 5)</a:t>
            </a:r>
            <a:endParaRPr lang="en-US" sz="1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EBED-B4FE-493F-ACCC-85EF93BF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NEW FORMATION CLASS MOVEMENTS FOR FEBRUARY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F025C-9242-4E8D-91E0-1883525A172B}"/>
              </a:ext>
            </a:extLst>
          </p:cNvPr>
          <p:cNvSpPr/>
          <p:nvPr/>
        </p:nvSpPr>
        <p:spPr>
          <a:xfrm>
            <a:off x="0" y="2052935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Ministry Assignments for John and Claire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Mejorada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(ME44)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Secretariat Ministry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ME45 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Filmore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Humbie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Flores - class shepherds); SPE17 (Vic and Becky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Napenas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eligible Singles Ministry members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will go to Discipling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EBED-B4FE-493F-ACCC-85EF93BF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NEW FORMATION CLASS MOVEMENTS FOR FEBRUARY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F025C-9242-4E8D-91E0-1883525A172B}"/>
              </a:ext>
            </a:extLst>
          </p:cNvPr>
          <p:cNvSpPr/>
          <p:nvPr/>
        </p:nvSpPr>
        <p:spPr>
          <a:xfrm>
            <a:off x="0" y="174890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ME46 (Ed and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Eydie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Unay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class shepherds) 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SPE18 (Ruben &amp; Cherry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Vibar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shepherds)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rotating in the  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Ministry/Mission Immersion (in the children’s 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ministries)with the following suggested rotation: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February - March - Youth Ministry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(Adult YCS 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Pangilinans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Olazos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Sumandals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YCS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b.  April - May - Mark 10 Ministry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Albas Ministry 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Coordinators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EBED-B4FE-493F-ACCC-85EF93BF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NEW FORMATION CLASS MOVEMENTS FOR FEBRUARY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F025C-9242-4E8D-91E0-1883525A172B}"/>
              </a:ext>
            </a:extLst>
          </p:cNvPr>
          <p:cNvSpPr/>
          <p:nvPr/>
        </p:nvSpPr>
        <p:spPr>
          <a:xfrm>
            <a:off x="0" y="141763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c. June - July - John 6 Ministry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Brillantes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Ministry Coordinators).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ME47 (Manny &amp;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Nette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Manguiat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class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shepherds) and SPE19 (Caesar &amp; Vicky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Rasalan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 shepherds)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moving to 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Intercessory Ministry Formation track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(Mantes 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Ministry Coordinators)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ME48 (Carlito &amp; Arlene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Claricia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class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shepherds)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serving in the Service </a:t>
            </a:r>
          </a:p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Ministry Formation track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Ministry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Coordinators)</a:t>
            </a:r>
          </a:p>
        </p:txBody>
      </p:sp>
    </p:spTree>
    <p:extLst>
      <p:ext uri="{BB962C8B-B14F-4D97-AF65-F5344CB8AC3E}">
        <p14:creationId xmlns:p14="http://schemas.microsoft.com/office/powerpoint/2010/main" val="362283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8" y="2090709"/>
            <a:ext cx="91440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Shepherds’ Training 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1- 46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 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8212" y="4885176"/>
            <a:ext cx="66415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17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9,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40198</TotalTime>
  <Words>381</Words>
  <Application>Microsoft Office PowerPoint</Application>
  <PresentationFormat>On-screen Show (4:3)</PresentationFormat>
  <Paragraphs>66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Batang</vt:lpstr>
      <vt:lpstr>MS PGothic</vt:lpstr>
      <vt:lpstr>Arial</vt:lpstr>
      <vt:lpstr>Bell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PowerPoint Presentation</vt:lpstr>
      <vt:lpstr> God’s  Promise   for the week</vt:lpstr>
      <vt:lpstr>PowerPoint Presentation</vt:lpstr>
      <vt:lpstr>NEW FORMATION CLASS MOVEMENTS FOR FEBRUARY 2018</vt:lpstr>
      <vt:lpstr>NEW FORMATION CLASS MOVEMENTS FOR FEBRUARY 2018</vt:lpstr>
      <vt:lpstr>NEW FORMATION CLASS MOVEMENTS FOR FEBRUARY 2018</vt:lpstr>
      <vt:lpstr>TEACHINGS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2134</cp:revision>
  <cp:lastPrinted>2017-09-01T23:51:38Z</cp:lastPrinted>
  <dcterms:created xsi:type="dcterms:W3CDTF">2012-02-27T22:14:55Z</dcterms:created>
  <dcterms:modified xsi:type="dcterms:W3CDTF">2018-02-02T19:37:41Z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