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22" r:id="rId13"/>
    <p:sldId id="718" r:id="rId14"/>
    <p:sldId id="724" r:id="rId15"/>
    <p:sldId id="723" r:id="rId16"/>
    <p:sldId id="705" r:id="rId17"/>
    <p:sldId id="666" r:id="rId18"/>
    <p:sldId id="714" r:id="rId19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41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41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9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708525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4" y="4472888"/>
            <a:ext cx="5660378" cy="4239674"/>
          </a:xfrm>
          <a:prstGeom prst="rect">
            <a:avLst/>
          </a:prstGeom>
        </p:spPr>
        <p:txBody>
          <a:bodyPr vert="horz" lIns="94113" tIns="47057" rIns="94113" bIns="470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9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08109" y="8945776"/>
            <a:ext cx="3067374" cy="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3" tIns="47057" rIns="94113" bIns="47057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7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are currently being accepted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3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7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7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1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9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3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1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1804" y="3894666"/>
            <a:ext cx="599074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9,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99334"/>
            <a:ext cx="91440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● Let your action be infused 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with love, compassion, and 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humility.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Be forgiving and merciful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towards others.</a:t>
            </a:r>
            <a:endParaRPr lang="en-US" sz="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54070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“Blessed is he whose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fault is taken away,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whose sin is covered.”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(Ps 32:1)</a:t>
            </a:r>
            <a:endParaRPr lang="en-US" sz="1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31913" y="2145965"/>
            <a:ext cx="9144000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Parenting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ME 49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 with Jesus </a:t>
            </a: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8212" y="4885176"/>
            <a:ext cx="66415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17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46057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Sat., March 10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-23447" y="1915725"/>
            <a:ext cx="9144000" cy="3046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Disciples’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3898873"/>
            <a:ext cx="434445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13-15,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2" y="4712610"/>
            <a:ext cx="662713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March 2,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839" y="5832717"/>
            <a:ext cx="6203942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4400" b="1" i="0" u="none" strike="noStrike" kern="1200" cap="none" spc="-15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16,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9600" b="1" spc="-150" dirty="0">
                <a:solidFill>
                  <a:srgbClr val="FFFFFF"/>
                </a:solidFill>
                <a:latin typeface="+mj-lt"/>
              </a:rPr>
              <a:t>Be imitators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9600" b="1" spc="-150" dirty="0">
                <a:solidFill>
                  <a:srgbClr val="FFFFFF"/>
                </a:solidFill>
                <a:latin typeface="+mj-lt"/>
              </a:rPr>
              <a:t>of Me.”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            </a:t>
            </a: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1 Cor 11:1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40238</TotalTime>
  <Words>168</Words>
  <Application>Microsoft Office PowerPoint</Application>
  <PresentationFormat>On-screen Show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Batang</vt:lpstr>
      <vt:lpstr>ＭＳ Ｐゴシック</vt:lpstr>
      <vt:lpstr>Arial</vt:lpstr>
      <vt:lpstr>Arial Narrow</vt:lpstr>
      <vt:lpstr>Bell MT</vt:lpstr>
      <vt:lpstr>Bernard MT Condensed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Office Theme</vt:lpstr>
      <vt:lpstr>PowerPoint Presentation</vt:lpstr>
      <vt:lpstr> God’s  Promise   for the week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BPPS</cp:lastModifiedBy>
  <cp:revision>2139</cp:revision>
  <cp:lastPrinted>2017-09-01T23:51:38Z</cp:lastPrinted>
  <dcterms:created xsi:type="dcterms:W3CDTF">2012-02-27T22:14:55Z</dcterms:created>
  <dcterms:modified xsi:type="dcterms:W3CDTF">2018-02-09T20:55:11Z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