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18"/>
  </p:notesMasterIdLst>
  <p:handoutMasterIdLst>
    <p:handoutMasterId r:id="rId19"/>
  </p:handoutMasterIdLst>
  <p:sldIdLst>
    <p:sldId id="675" r:id="rId8"/>
    <p:sldId id="650" r:id="rId9"/>
    <p:sldId id="257" r:id="rId10"/>
    <p:sldId id="258" r:id="rId11"/>
    <p:sldId id="690" r:id="rId12"/>
    <p:sldId id="691" r:id="rId13"/>
    <p:sldId id="692" r:id="rId14"/>
    <p:sldId id="432" r:id="rId15"/>
    <p:sldId id="666" r:id="rId16"/>
    <p:sldId id="68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FFF00"/>
    <a:srgbClr val="FF0000"/>
    <a:srgbClr val="FFFF66"/>
    <a:srgbClr val="000000"/>
    <a:srgbClr val="100E0F"/>
    <a:srgbClr val="6D0312"/>
    <a:srgbClr val="951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8" autoAdjust="0"/>
    <p:restoredTop sz="85278" autoAdjust="0"/>
  </p:normalViewPr>
  <p:slideViewPr>
    <p:cSldViewPr snapToGrid="0">
      <p:cViewPr>
        <p:scale>
          <a:sx n="51" d="100"/>
          <a:sy n="51" d="100"/>
        </p:scale>
        <p:origin x="708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4142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Rey Salmo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2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endParaRPr lang="en-US" dirty="0"/>
          </a:p>
          <a:p>
            <a:r>
              <a:rPr lang="en-US" dirty="0"/>
              <a:t>Starts</a:t>
            </a:r>
            <a:r>
              <a:rPr lang="en-US" baseline="0" dirty="0"/>
              <a:t> on February 3</a:t>
            </a:r>
          </a:p>
          <a:p>
            <a:endParaRPr lang="en-US" baseline="0" dirty="0"/>
          </a:p>
          <a:p>
            <a:r>
              <a:rPr lang="en-US" sz="1200" dirty="0">
                <a:effectLst/>
              </a:rPr>
              <a:t>We need licensed medical doctors who can volunteer every First Friday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7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52400" y="1586545"/>
            <a:ext cx="9772650" cy="52714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Make a good confession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and reconcile with your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brethren.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Joyfully accept ministry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assignments as blessings.</a:t>
            </a: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“Come after me, and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will make you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fishers of men.”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</a:t>
            </a:r>
            <a:r>
              <a:rPr lang="en-US" sz="66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(Mt 4:19)</a:t>
            </a:r>
            <a:endParaRPr lang="en-US" sz="5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945"/>
                    </a14:imgEffect>
                    <a14:imgEffect>
                      <a14:saturation sat="200000"/>
                    </a14:imgEffect>
                    <a14:imgEffect>
                      <a14:brightnessContrast bright="-16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5698" y="3894666"/>
            <a:ext cx="652294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20,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244203" y="1270154"/>
            <a:ext cx="9526385" cy="2800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81038" marR="0" lvl="0" indent="-215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Christian Maturity Program II, </a:t>
            </a:r>
          </a:p>
          <a:p>
            <a:pPr marL="465138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Part II</a:t>
            </a:r>
            <a:r>
              <a:rPr lang="en-US" sz="44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- LSS 1- 45</a:t>
            </a:r>
          </a:p>
          <a:p>
            <a:pPr marL="747713" marR="0" lvl="2" indent="-2905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New Creation Realities / </a:t>
            </a:r>
          </a:p>
          <a:p>
            <a:pPr marL="45720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Growth in Prayer 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LSS 1- 46B </a:t>
            </a:r>
            <a:endParaRPr kumimoji="0" lang="en-US" sz="5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396" y="4790303"/>
            <a:ext cx="79351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Sat., Jan. 21, 2017,  1- 6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172512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760838" y="37684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ln>
                  <a:solidFill>
                    <a:schemeClr val="bg2"/>
                  </a:solidFill>
                </a:ln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Washington, DC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4930379"/>
            <a:ext cx="8229600" cy="1661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cap="none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Contacts:</a:t>
            </a:r>
          </a:p>
          <a:p>
            <a:r>
              <a:rPr lang="en-US" sz="5400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   Nong Bustos  / R</a:t>
            </a:r>
            <a:r>
              <a:rPr lang="en-US" sz="5400" cap="none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</a:rPr>
              <a:t>ey Salmo</a:t>
            </a:r>
          </a:p>
        </p:txBody>
      </p:sp>
    </p:spTree>
    <p:extLst>
      <p:ext uri="{BB962C8B-B14F-4D97-AF65-F5344CB8AC3E}">
        <p14:creationId xmlns:p14="http://schemas.microsoft.com/office/powerpoint/2010/main" val="75607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5" y="0"/>
            <a:ext cx="953452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486">
            <a:off x="5687428" y="2489044"/>
            <a:ext cx="2630075" cy="266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982" y="168355"/>
            <a:ext cx="767389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&amp; Wellness </a:t>
            </a:r>
          </a:p>
          <a:p>
            <a:r>
              <a:rPr lang="en-US" sz="7200" b="1" spc="-3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day</a:t>
            </a:r>
            <a:endParaRPr lang="en-US" sz="7200" b="1" cap="none" spc="-30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256" y="5410020"/>
            <a:ext cx="8922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Every first Friday at DMP</a:t>
            </a:r>
          </a:p>
          <a:p>
            <a:pPr algn="ctr"/>
            <a:r>
              <a:rPr lang="en-US" sz="3600" b="1" dirty="0">
                <a:ln w="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auditorium during fellowship.</a:t>
            </a:r>
          </a:p>
        </p:txBody>
      </p:sp>
    </p:spTree>
    <p:extLst>
      <p:ext uri="{BB962C8B-B14F-4D97-AF65-F5344CB8AC3E}">
        <p14:creationId xmlns:p14="http://schemas.microsoft.com/office/powerpoint/2010/main" val="176226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27,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Evangelization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074409"/>
            <a:ext cx="8686800" cy="49740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</a:rPr>
              <a:t>● </a:t>
            </a:r>
            <a:r>
              <a:rPr lang="en-US" sz="4800" b="1" dirty="0">
                <a:solidFill>
                  <a:srgbClr val="FFFFFF"/>
                </a:solidFill>
                <a:latin typeface="+mj-lt"/>
              </a:rPr>
              <a:t>Repent, for the Kingdom 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+mj-lt"/>
              </a:rPr>
              <a:t>   of heaven is at hand.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+mj-lt"/>
              </a:rPr>
              <a:t>● Be united in the same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+mj-lt"/>
              </a:rPr>
              <a:t>   mind and in the same </a:t>
            </a: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dirty="0">
                <a:solidFill>
                  <a:srgbClr val="FFFFFF"/>
                </a:solidFill>
                <a:latin typeface="+mj-lt"/>
              </a:rPr>
              <a:t>   purpose.</a:t>
            </a:r>
            <a:endParaRPr lang="en-US" sz="44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34314</TotalTime>
  <Words>190</Words>
  <Application>Microsoft Office PowerPoint</Application>
  <PresentationFormat>On-screen Show (4:3)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ＭＳ Ｐゴシック</vt:lpstr>
      <vt:lpstr>Arial</vt:lpstr>
      <vt:lpstr>Arial Narrow</vt:lpstr>
      <vt:lpstr>Batang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1915</cp:revision>
  <cp:lastPrinted>2017-01-13T21:06:03Z</cp:lastPrinted>
  <dcterms:created xsi:type="dcterms:W3CDTF">2012-02-27T22:14:55Z</dcterms:created>
  <dcterms:modified xsi:type="dcterms:W3CDTF">2017-01-20T21:44:00Z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