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8"/>
  </p:notesMasterIdLst>
  <p:handoutMasterIdLst>
    <p:handoutMasterId r:id="rId19"/>
  </p:handoutMasterIdLst>
  <p:sldIdLst>
    <p:sldId id="675" r:id="rId8"/>
    <p:sldId id="650" r:id="rId9"/>
    <p:sldId id="693" r:id="rId10"/>
    <p:sldId id="257" r:id="rId11"/>
    <p:sldId id="258" r:id="rId12"/>
    <p:sldId id="692" r:id="rId13"/>
    <p:sldId id="694" r:id="rId14"/>
    <p:sldId id="432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FF00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 varScale="1">
        <p:scale>
          <a:sx n="58" d="100"/>
          <a:sy n="58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19054"/>
            <a:ext cx="977265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Witness to the virtues of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humility and obedience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meek, merciful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clean of heart.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“Rejoice and be glad, for your reward will be great in heaven.”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5:12)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41" y="1163916"/>
            <a:ext cx="4432470" cy="445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95124" y="-182881"/>
            <a:ext cx="65325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spc="300" dirty="0">
                <a:ln/>
                <a:solidFill>
                  <a:srgbClr val="00B0F0"/>
                </a:solidFill>
              </a:rPr>
              <a:t>WELCOME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4466" y="5935355"/>
            <a:ext cx="595387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127000" dir="18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Msgr. Paul Schetelick</a:t>
            </a:r>
          </a:p>
        </p:txBody>
      </p:sp>
    </p:spTree>
    <p:extLst>
      <p:ext uri="{BB962C8B-B14F-4D97-AF65-F5344CB8AC3E}">
        <p14:creationId xmlns:p14="http://schemas.microsoft.com/office/powerpoint/2010/main" val="178162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699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27,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982" y="16835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256" y="5410020"/>
            <a:ext cx="8922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" y="-266007"/>
            <a:ext cx="6035040" cy="53651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2602" y="2404685"/>
            <a:ext cx="4148893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April 7 - 9,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101" y="3291840"/>
            <a:ext cx="9030723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Salubungan</a:t>
            </a:r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/ Acquaintance – Mar 3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6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Registration is </a:t>
            </a:r>
            <a:r>
              <a:rPr lang="en-US" sz="32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Now Open 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Contacts: </a:t>
            </a:r>
            <a:endParaRPr lang="en-US" sz="2800" b="1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Manny &amp;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Nette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– elexman@hotmail.com, </a:t>
            </a: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Earl &amp; Flo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3,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74410"/>
            <a:ext cx="8686800" cy="36779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Seek the Lord, all you humble of the earth.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34432</TotalTime>
  <Words>181</Words>
  <Application>Microsoft Office PowerPoint</Application>
  <PresentationFormat>On-screen Show (4:3)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Book Antiqua</vt:lpstr>
      <vt:lpstr>Bookman Old Style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1928</cp:revision>
  <cp:lastPrinted>2017-01-13T21:06:03Z</cp:lastPrinted>
  <dcterms:created xsi:type="dcterms:W3CDTF">2012-02-27T22:14:55Z</dcterms:created>
  <dcterms:modified xsi:type="dcterms:W3CDTF">2017-01-27T18:20:28Z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