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18"/>
  </p:notesMasterIdLst>
  <p:handoutMasterIdLst>
    <p:handoutMasterId r:id="rId19"/>
  </p:handoutMasterIdLst>
  <p:sldIdLst>
    <p:sldId id="675" r:id="rId8"/>
    <p:sldId id="650" r:id="rId9"/>
    <p:sldId id="257" r:id="rId10"/>
    <p:sldId id="258" r:id="rId11"/>
    <p:sldId id="692" r:id="rId12"/>
    <p:sldId id="690" r:id="rId13"/>
    <p:sldId id="691" r:id="rId14"/>
    <p:sldId id="432" r:id="rId15"/>
    <p:sldId id="666" r:id="rId16"/>
    <p:sldId id="68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66"/>
    <a:srgbClr val="FF0000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8" autoAdjust="0"/>
    <p:restoredTop sz="85278" autoAdjust="0"/>
  </p:normalViewPr>
  <p:slideViewPr>
    <p:cSldViewPr snapToGrid="0">
      <p:cViewPr varScale="1">
        <p:scale>
          <a:sx n="65" d="100"/>
          <a:sy n="65" d="100"/>
        </p:scale>
        <p:origin x="2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9216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414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2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86545"/>
            <a:ext cx="9027622" cy="42294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Worship and adore Jesus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in the Eucharist.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Evangelize and actively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share your faith with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others.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759369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 will make you a light to the nations.”  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(Is 49:6b)</a:t>
            </a:r>
            <a:endParaRPr lang="en-US" sz="5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5698" y="3894666"/>
            <a:ext cx="652294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13,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58" y="2879094"/>
            <a:ext cx="8572499" cy="2862322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available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tonight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February 2017</a:t>
            </a:r>
            <a:b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3383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244203" y="1270154"/>
            <a:ext cx="9526385" cy="2800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1038" marR="0" lvl="0" indent="-215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Christian Maturity Program II, </a:t>
            </a:r>
          </a:p>
          <a:p>
            <a:pPr marL="465138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Part II</a:t>
            </a: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- LSS 1- 45</a:t>
            </a:r>
          </a:p>
          <a:p>
            <a:pPr marL="747713" marR="0" lvl="2" indent="-2905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New Creation Realities / </a:t>
            </a:r>
          </a:p>
          <a:p>
            <a:pPr marL="45720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Growth in Prayer 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LSS 1- 46B 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396" y="4790303"/>
            <a:ext cx="79351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Sat., Jan. 21, 2017, 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172512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760838" y="37684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ln>
                  <a:solidFill>
                    <a:schemeClr val="bg2"/>
                  </a:solidFill>
                </a:ln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75607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20,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74359"/>
            <a:ext cx="8686800" cy="36339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● Call upon the name 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   of our Lord, Jesus 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   Christ.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● Behold the Lamb of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   God!.</a:t>
            </a:r>
            <a:endParaRPr lang="en-US" sz="54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34261</TotalTime>
  <Words>150</Words>
  <Application>Microsoft Office PowerPoint</Application>
  <PresentationFormat>On-screen Show (4:3)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ＭＳ Ｐゴシック</vt:lpstr>
      <vt:lpstr>Arial</vt:lpstr>
      <vt:lpstr>Arial Narrow</vt:lpstr>
      <vt:lpstr>Batang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February 2017 MAGNIFICAT ISSUE</vt:lpstr>
      <vt:lpstr>TEACHINGS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1907</cp:revision>
  <cp:lastPrinted>2017-01-13T21:06:03Z</cp:lastPrinted>
  <dcterms:created xsi:type="dcterms:W3CDTF">2012-02-27T22:14:55Z</dcterms:created>
  <dcterms:modified xsi:type="dcterms:W3CDTF">2017-01-13T21:44:55Z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