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</p:sldMasterIdLst>
  <p:notesMasterIdLst>
    <p:notesMasterId r:id="rId20"/>
  </p:notesMasterIdLst>
  <p:handoutMasterIdLst>
    <p:handoutMasterId r:id="rId21"/>
  </p:handoutMasterIdLst>
  <p:sldIdLst>
    <p:sldId id="258" r:id="rId9"/>
    <p:sldId id="650" r:id="rId10"/>
    <p:sldId id="257" r:id="rId11"/>
    <p:sldId id="716" r:id="rId12"/>
    <p:sldId id="713" r:id="rId13"/>
    <p:sldId id="715" r:id="rId14"/>
    <p:sldId id="717" r:id="rId15"/>
    <p:sldId id="718" r:id="rId16"/>
    <p:sldId id="705" r:id="rId17"/>
    <p:sldId id="666" r:id="rId18"/>
    <p:sldId id="714" r:id="rId19"/>
  </p:sldIdLst>
  <p:sldSz cx="9144000" cy="6858000" type="screen4x3"/>
  <p:notesSz cx="7077075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258B2A"/>
    <a:srgbClr val="FFFFFF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7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41" y="6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947153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41" y="8947153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9" y="0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4850"/>
            <a:ext cx="4708525" cy="3532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3" tIns="47057" rIns="94113" bIns="4705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54" y="4472888"/>
            <a:ext cx="5660378" cy="4239674"/>
          </a:xfrm>
          <a:prstGeom prst="rect">
            <a:avLst/>
          </a:prstGeom>
        </p:spPr>
        <p:txBody>
          <a:bodyPr vert="horz" lIns="94113" tIns="47057" rIns="94113" bIns="4705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945776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9" y="8945776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4008109" y="8945776"/>
            <a:ext cx="3067374" cy="4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13" tIns="47057" rIns="94113" bIns="47057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706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>
              <a:defRPr/>
            </a:pPr>
            <a:fld id="{F1CD1860-3511-43C5-B73A-81CB751FCBD3}" type="slidenum">
              <a:rPr lang="en-US" sz="1800" kern="0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5</a:t>
            </a:fld>
            <a:endParaRPr lang="en-US" sz="1800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14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A11CB-E6C1-4AEA-8C07-B4D437CB9D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36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A11CB-E6C1-4AEA-8C07-B4D437CB9D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59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11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87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61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14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4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1/19/2018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76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73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67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58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3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1/19/2018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1/19/2018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9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5704" y="3894666"/>
            <a:ext cx="652294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Jan. 19,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139148" y="1799334"/>
            <a:ext cx="9283148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150" dirty="0">
                <a:solidFill>
                  <a:srgbClr val="FFFFFF"/>
                </a:solidFill>
                <a:latin typeface="+mj-lt"/>
              </a:rPr>
              <a:t>“Come after me, and I will make you fishers of men.”  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150" dirty="0">
                <a:solidFill>
                  <a:srgbClr val="FFFFFF"/>
                </a:solidFill>
                <a:latin typeface="+mj-lt"/>
              </a:rPr>
              <a:t>               (Mk 1:17)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7200" b="1" spc="-150" dirty="0">
              <a:solidFill>
                <a:srgbClr val="FFFFFF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5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30059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●Seek growth in discipleship 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by deepening your 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understanding and fulfilling 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your pledges.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●Focus on Jesus when you 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meet adversity and 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contradictions in community.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2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39396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8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“…the Lord shows sinners the way… and teaches the </a:t>
            </a:r>
            <a:r>
              <a:rPr lang="en-US" sz="5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humble</a:t>
            </a: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his way.”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(Ps 26:8b-9)</a:t>
            </a:r>
            <a:endParaRPr lang="en-US" sz="16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597740"/>
            <a:ext cx="8572499" cy="3139321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Tahoma" pitchFamily="34" charset="0"/>
                <a:cs typeface="Tahoma" pitchFamily="34" charset="0"/>
              </a:rPr>
              <a:t>is available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Tahoma" pitchFamily="34" charset="0"/>
                <a:cs typeface="Tahoma" pitchFamily="34" charset="0"/>
              </a:rPr>
              <a:t>distribution tonight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Tahoma" pitchFamily="34" charset="0"/>
                <a:cs typeface="Tahoma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en-US" sz="7200" dirty="0">
                <a:ln/>
                <a:solidFill>
                  <a:srgbClr val="FFFF00"/>
                </a:solidFill>
                <a:effectLst/>
                <a:latin typeface="Book Antiqua" panose="02040602050305030304" pitchFamily="18" charset="0"/>
                <a:ea typeface="Tahoma" pitchFamily="34" charset="0"/>
                <a:cs typeface="Times New Roman" panose="02020603050405020304" pitchFamily="18" charset="0"/>
              </a:rPr>
              <a:t>February 2018</a:t>
            </a:r>
            <a:br>
              <a:rPr lang="en-US" sz="7200" dirty="0">
                <a:ln/>
                <a:solidFill>
                  <a:srgbClr val="FFFF00"/>
                </a:solidFill>
                <a:effectLst/>
                <a:latin typeface="Book Antiqua" panose="02040602050305030304" pitchFamily="18" charset="0"/>
                <a:ea typeface="Tahoma" pitchFamily="34" charset="0"/>
                <a:cs typeface="Times New Roman" panose="02020603050405020304" pitchFamily="18" charset="0"/>
              </a:rPr>
            </a:br>
            <a:r>
              <a:rPr lang="en-US" sz="6600" dirty="0">
                <a:ln/>
                <a:solidFill>
                  <a:srgbClr val="FFFF00"/>
                </a:solidFill>
                <a:effectLst/>
                <a:latin typeface="Book Antiqua" panose="02040602050305030304" pitchFamily="18" charset="0"/>
                <a:ea typeface="Tahoma" pitchFamily="34" charset="0"/>
                <a:cs typeface="Times New Roman" panose="02020603050405020304" pitchFamily="18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373964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0" y="127154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25191" y="1865452"/>
            <a:ext cx="9088362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Apologetics - </a:t>
            </a:r>
            <a:r>
              <a:rPr lang="en-US" sz="48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1-45</a:t>
            </a:r>
            <a:endParaRPr lang="en-US" sz="6000" b="1" kern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Bible Seminar - </a:t>
            </a:r>
            <a:r>
              <a:rPr lang="en-US" sz="4800" b="1" kern="0" spc="-1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1-48</a:t>
            </a:r>
          </a:p>
        </p:txBody>
      </p:sp>
      <p:sp>
        <p:nvSpPr>
          <p:cNvPr id="5" name="Rectangle 4"/>
          <p:cNvSpPr/>
          <p:nvPr/>
        </p:nvSpPr>
        <p:spPr>
          <a:xfrm>
            <a:off x="435180" y="4030411"/>
            <a:ext cx="816762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Jan. 20, 2018,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587301-D188-4141-8135-0E75F0675D29}"/>
              </a:ext>
            </a:extLst>
          </p:cNvPr>
          <p:cNvSpPr/>
          <p:nvPr/>
        </p:nvSpPr>
        <p:spPr>
          <a:xfrm>
            <a:off x="0" y="56138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Mission to the Philippines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5 - 8 /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Tarlac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City,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Tarlac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 Hail Mary’s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Saturday, Jan 20; 8:00am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DMP Library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/>
              <a:t>-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is invited to spend time in prayer for the intentions and support of the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Mission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432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8930" y="173832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Mission Announcement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77" y="2651123"/>
            <a:ext cx="9081623" cy="3785652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Volunteers are requested to see the members of the Medical Mission core team during fellowship for some important information.</a:t>
            </a:r>
          </a:p>
        </p:txBody>
      </p:sp>
    </p:spTree>
    <p:extLst>
      <p:ext uri="{BB962C8B-B14F-4D97-AF65-F5344CB8AC3E}">
        <p14:creationId xmlns:p14="http://schemas.microsoft.com/office/powerpoint/2010/main" val="4193145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2052"/>
            <a:ext cx="912055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the Date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01712"/>
            <a:ext cx="914400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Apr. 7,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302041"/>
            <a:ext cx="9144000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Emergence</a:t>
            </a:r>
          </a:p>
        </p:txBody>
      </p:sp>
    </p:spTree>
    <p:extLst>
      <p:ext uri="{BB962C8B-B14F-4D97-AF65-F5344CB8AC3E}">
        <p14:creationId xmlns:p14="http://schemas.microsoft.com/office/powerpoint/2010/main" val="75736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Jan. 26, 2018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Formation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e18fa9b5-5772-4b1e-924d-5642982b1f26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39733</TotalTime>
  <Words>217</Words>
  <Application>Microsoft Office PowerPoint</Application>
  <PresentationFormat>On-screen Show (4:3)</PresentationFormat>
  <Paragraphs>56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Batang</vt:lpstr>
      <vt:lpstr>ＭＳ Ｐゴシック</vt:lpstr>
      <vt:lpstr>Arial</vt:lpstr>
      <vt:lpstr>Bell MT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4_Office Theme</vt:lpstr>
      <vt:lpstr>PowerPoint Presentation</vt:lpstr>
      <vt:lpstr> God’s  Promise   for the week</vt:lpstr>
      <vt:lpstr>PowerPoint Presentation</vt:lpstr>
      <vt:lpstr>February 2018 MAGNIFICAT ISSUE</vt:lpstr>
      <vt:lpstr>TEACHINGS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Benjie Ombrete</cp:lastModifiedBy>
  <cp:revision>2122</cp:revision>
  <cp:lastPrinted>2017-09-01T23:51:38Z</cp:lastPrinted>
  <dcterms:created xsi:type="dcterms:W3CDTF">2012-02-27T22:14:55Z</dcterms:created>
  <dcterms:modified xsi:type="dcterms:W3CDTF">2018-01-19T20:27:57Z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