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  <p:sldMasterId id="2147487137" r:id="rId8"/>
  </p:sldMasterIdLst>
  <p:notesMasterIdLst>
    <p:notesMasterId r:id="rId16"/>
  </p:notesMasterIdLst>
  <p:handoutMasterIdLst>
    <p:handoutMasterId r:id="rId17"/>
  </p:handoutMasterIdLst>
  <p:sldIdLst>
    <p:sldId id="258" r:id="rId9"/>
    <p:sldId id="650" r:id="rId10"/>
    <p:sldId id="257" r:id="rId11"/>
    <p:sldId id="718" r:id="rId12"/>
    <p:sldId id="705" r:id="rId13"/>
    <p:sldId id="666" r:id="rId14"/>
    <p:sldId id="714" r:id="rId15"/>
  </p:sldIdLst>
  <p:sldSz cx="9144000" cy="6858000" type="screen4x3"/>
  <p:notesSz cx="7077075" cy="9418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258B2A"/>
    <a:srgbClr val="FFFFFF"/>
    <a:srgbClr val="100E0F"/>
    <a:srgbClr val="FFFF66"/>
    <a:srgbClr val="CC6600"/>
    <a:srgbClr val="FF0066"/>
    <a:srgbClr val="000000"/>
    <a:srgbClr val="6D0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6" autoAdjust="0"/>
    <p:restoredTop sz="71773" autoAdjust="0"/>
  </p:normalViewPr>
  <p:slideViewPr>
    <p:cSldViewPr snapToGrid="0">
      <p:cViewPr varScale="1">
        <p:scale>
          <a:sx n="48" d="100"/>
          <a:sy n="48" d="100"/>
        </p:scale>
        <p:origin x="146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6"/>
            <a:ext cx="3067050" cy="471488"/>
          </a:xfrm>
          <a:prstGeom prst="rect">
            <a:avLst/>
          </a:prstGeom>
        </p:spPr>
        <p:txBody>
          <a:bodyPr vert="horz" lIns="91368" tIns="45684" rIns="91368" bIns="456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41" y="6"/>
            <a:ext cx="3067050" cy="471488"/>
          </a:xfrm>
          <a:prstGeom prst="rect">
            <a:avLst/>
          </a:prstGeom>
        </p:spPr>
        <p:txBody>
          <a:bodyPr vert="horz" lIns="91368" tIns="45684" rIns="91368" bIns="45684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947153"/>
            <a:ext cx="3067050" cy="471488"/>
          </a:xfrm>
          <a:prstGeom prst="rect">
            <a:avLst/>
          </a:prstGeom>
        </p:spPr>
        <p:txBody>
          <a:bodyPr vert="horz" lIns="91368" tIns="45684" rIns="91368" bIns="456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41" y="8947153"/>
            <a:ext cx="3067050" cy="471488"/>
          </a:xfrm>
          <a:prstGeom prst="rect">
            <a:avLst/>
          </a:prstGeom>
        </p:spPr>
        <p:txBody>
          <a:bodyPr vert="horz" lIns="91368" tIns="45684" rIns="91368" bIns="45684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67374" cy="471254"/>
          </a:xfrm>
          <a:prstGeom prst="rect">
            <a:avLst/>
          </a:prstGeom>
        </p:spPr>
        <p:txBody>
          <a:bodyPr vert="horz" lIns="94113" tIns="47057" rIns="94113" bIns="4705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109" y="0"/>
            <a:ext cx="3067374" cy="471254"/>
          </a:xfrm>
          <a:prstGeom prst="rect">
            <a:avLst/>
          </a:prstGeom>
        </p:spPr>
        <p:txBody>
          <a:bodyPr vert="horz" lIns="94113" tIns="47057" rIns="94113" bIns="4705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1/26/2018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704850"/>
            <a:ext cx="4708525" cy="35321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13" tIns="47057" rIns="94113" bIns="4705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354" y="4472888"/>
            <a:ext cx="5660378" cy="4239674"/>
          </a:xfrm>
          <a:prstGeom prst="rect">
            <a:avLst/>
          </a:prstGeom>
        </p:spPr>
        <p:txBody>
          <a:bodyPr vert="horz" lIns="94113" tIns="47057" rIns="94113" bIns="47057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945776"/>
            <a:ext cx="3067374" cy="471254"/>
          </a:xfrm>
          <a:prstGeom prst="rect">
            <a:avLst/>
          </a:prstGeom>
        </p:spPr>
        <p:txBody>
          <a:bodyPr vert="horz" lIns="94113" tIns="47057" rIns="94113" bIns="4705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109" y="8945776"/>
            <a:ext cx="3067374" cy="471254"/>
          </a:xfrm>
          <a:prstGeom prst="rect">
            <a:avLst/>
          </a:prstGeom>
        </p:spPr>
        <p:txBody>
          <a:bodyPr vert="horz" lIns="94113" tIns="47057" rIns="94113" bIns="4705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4008109" y="8945776"/>
            <a:ext cx="3067374" cy="47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13" tIns="47057" rIns="94113" bIns="47057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A11CB-E6C1-4AEA-8C07-B4D437CB9D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591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72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1/26/2018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0117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1873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3616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1140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148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1/26/2018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2769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0738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7675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585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833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16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1/26/2018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1/26/2018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1/26/2018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1/26/2018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1/26/2018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1/26/2018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1/26/2018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198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38" r:id="rId1"/>
    <p:sldLayoutId id="2147487139" r:id="rId2"/>
    <p:sldLayoutId id="2147487140" r:id="rId3"/>
    <p:sldLayoutId id="2147487141" r:id="rId4"/>
    <p:sldLayoutId id="2147487142" r:id="rId5"/>
    <p:sldLayoutId id="2147487143" r:id="rId6"/>
    <p:sldLayoutId id="2147487144" r:id="rId7"/>
    <p:sldLayoutId id="2147487145" r:id="rId8"/>
    <p:sldLayoutId id="2147487146" r:id="rId9"/>
    <p:sldLayoutId id="2147487147" r:id="rId10"/>
    <p:sldLayoutId id="21474871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73" y="22209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335705" y="3894666"/>
            <a:ext cx="6522941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Jan. 26,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282583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" y="2393966"/>
            <a:ext cx="9144000" cy="44990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52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“I will raise up for them a prophet…and will put my words into his mouth; he shall tell them all that I command him.”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48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                    (Dt 18:18)</a:t>
            </a:r>
            <a:endParaRPr lang="en-US" sz="1200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32052"/>
            <a:ext cx="9120553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Save the Date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101712"/>
            <a:ext cx="9144000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50" normalizeH="0" baseline="0" noProof="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Apr. 7, 2018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3302041"/>
            <a:ext cx="9144000" cy="15696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300" normalizeH="0" baseline="0" noProof="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Emergence</a:t>
            </a:r>
          </a:p>
        </p:txBody>
      </p:sp>
    </p:spTree>
    <p:extLst>
      <p:ext uri="{BB962C8B-B14F-4D97-AF65-F5344CB8AC3E}">
        <p14:creationId xmlns:p14="http://schemas.microsoft.com/office/powerpoint/2010/main" val="757364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515" y="2895600"/>
            <a:ext cx="9081623" cy="2985433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Feb. 2, 2018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Management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-139148" y="1799334"/>
            <a:ext cx="9283148" cy="5058666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8800" b="1" spc="-150" dirty="0">
                <a:solidFill>
                  <a:srgbClr val="FFFFFF"/>
                </a:solidFill>
                <a:latin typeface="+mj-lt"/>
              </a:rPr>
              <a:t>“...Speak in my Name.”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7200" b="1" spc="-150" dirty="0">
                <a:solidFill>
                  <a:srgbClr val="FFFFFF"/>
                </a:solidFill>
                <a:latin typeface="+mj-lt"/>
              </a:rPr>
              <a:t>              </a:t>
            </a:r>
            <a:r>
              <a:rPr lang="en-US" sz="6000" b="1" spc="-150" dirty="0">
                <a:solidFill>
                  <a:srgbClr val="FFFFFF"/>
                </a:solidFill>
                <a:latin typeface="+mj-lt"/>
              </a:rPr>
              <a:t>(Dt 18:19)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endParaRPr lang="en-US" sz="5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714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430059"/>
            <a:ext cx="9144000" cy="5058666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150" dirty="0">
                <a:solidFill>
                  <a:srgbClr val="FFFFFF"/>
                </a:solidFill>
                <a:latin typeface="+mj-lt"/>
              </a:rPr>
              <a:t>● Study God’s Word that you 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150" dirty="0">
                <a:solidFill>
                  <a:srgbClr val="FFFFFF"/>
                </a:solidFill>
                <a:latin typeface="+mj-lt"/>
              </a:rPr>
              <a:t>   may be able to proclaim the 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150" dirty="0">
                <a:solidFill>
                  <a:srgbClr val="FFFFFF"/>
                </a:solidFill>
                <a:latin typeface="+mj-lt"/>
              </a:rPr>
              <a:t>   Gospel with authority.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150" dirty="0">
                <a:solidFill>
                  <a:srgbClr val="FFFFFF"/>
                </a:solidFill>
                <a:latin typeface="+mj-lt"/>
              </a:rPr>
              <a:t>● Invoke the name of Jesus 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150" dirty="0">
                <a:solidFill>
                  <a:srgbClr val="FFFFFF"/>
                </a:solidFill>
                <a:latin typeface="+mj-lt"/>
              </a:rPr>
              <a:t>   when engaging in spiritual 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150" dirty="0">
                <a:solidFill>
                  <a:srgbClr val="FFFFFF"/>
                </a:solidFill>
                <a:latin typeface="+mj-lt"/>
              </a:rPr>
              <a:t>   warfare.</a:t>
            </a:r>
            <a:endParaRPr lang="en-US" sz="2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0924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AA030F-3933-41F8-A26D-E8F91C64C3A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18fa9b5-5772-4b1e-924d-5642982b1f2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39859</TotalTime>
  <Words>116</Words>
  <Application>Microsoft Office PowerPoint</Application>
  <PresentationFormat>On-screen Show (4:3)</PresentationFormat>
  <Paragraphs>32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24" baseType="lpstr">
      <vt:lpstr>ＭＳ Ｐゴシック</vt:lpstr>
      <vt:lpstr>Arial</vt:lpstr>
      <vt:lpstr>Book Antiqua</vt:lpstr>
      <vt:lpstr>Calibri</vt:lpstr>
      <vt:lpstr>Calibri Light</vt:lpstr>
      <vt:lpstr>Georgia</vt:lpstr>
      <vt:lpstr>Lucida Sans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4_Office Theme</vt:lpstr>
      <vt:lpstr>PowerPoint Presentation</vt:lpstr>
      <vt:lpstr> God’s  Promise   for the week</vt:lpstr>
      <vt:lpstr>PowerPoint Presentation</vt:lpstr>
      <vt:lpstr>PowerPoint Presentation</vt:lpstr>
      <vt:lpstr>PowerPoint Presentation</vt:lpstr>
      <vt:lpstr>ORDER</vt:lpstr>
      <vt:lpstr>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2125</cp:revision>
  <cp:lastPrinted>2017-09-01T23:51:38Z</cp:lastPrinted>
  <dcterms:created xsi:type="dcterms:W3CDTF">2012-02-27T22:14:55Z</dcterms:created>
  <dcterms:modified xsi:type="dcterms:W3CDTF">2018-01-26T21:00:41Z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0x0101003DDE484012506E4086306D44C0C34A71</vt:lpwstr>
  </property>
</Properties>
</file>