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7"/>
  </p:notesMasterIdLst>
  <p:handoutMasterIdLst>
    <p:handoutMasterId r:id="rId18"/>
  </p:handoutMasterIdLst>
  <p:sldIdLst>
    <p:sldId id="675" r:id="rId8"/>
    <p:sldId id="650" r:id="rId9"/>
    <p:sldId id="257" r:id="rId10"/>
    <p:sldId id="258" r:id="rId11"/>
    <p:sldId id="690" r:id="rId12"/>
    <p:sldId id="691" r:id="rId13"/>
    <p:sldId id="432" r:id="rId14"/>
    <p:sldId id="666" r:id="rId15"/>
    <p:sldId id="68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66"/>
    <a:srgbClr val="FF0000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5278" autoAdjust="0"/>
  </p:normalViewPr>
  <p:slideViewPr>
    <p:cSldViewPr snapToGrid="0">
      <p:cViewPr varScale="1">
        <p:scale>
          <a:sx n="65" d="100"/>
          <a:sy n="65" d="100"/>
        </p:scale>
        <p:origin x="2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4142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2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320969"/>
            <a:ext cx="9143999" cy="2438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 He shall rescue the poor when he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cries out.”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(Ps 72:12a)</a:t>
            </a:r>
            <a:endParaRPr lang="en-US" sz="5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3056" y="3894666"/>
            <a:ext cx="592822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6,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44203" y="1270154"/>
            <a:ext cx="9526385" cy="2800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1038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Christian Maturity Program II, 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Part II 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- LSS 1- 45</a:t>
            </a:r>
          </a:p>
          <a:p>
            <a:pPr marL="747713" marR="0" lvl="2" indent="-2905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Creation Realities / Growth </a:t>
            </a: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in Prayer 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LSS 1- 46B 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862" y="4996781"/>
            <a:ext cx="68291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Sat., Jan. 21,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172512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760838" y="37684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75607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13,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87314"/>
            <a:ext cx="9144000" cy="3633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dirty="0">
                <a:solidFill>
                  <a:srgbClr val="FFFFFF"/>
                </a:solidFill>
                <a:latin typeface="+mj-lt"/>
              </a:rPr>
              <a:t>Do Him homage.</a:t>
            </a:r>
            <a:endParaRPr lang="en-US" sz="8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86545"/>
            <a:ext cx="9027622" cy="42294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Be faithful in  attending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praise and worship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regularly.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Visit Him in the Blessed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Sacrament.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34164</TotalTime>
  <Words>119</Words>
  <Application>Microsoft Office PowerPoint</Application>
  <PresentationFormat>On-screen Show (4:3)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ＭＳ Ｐゴシック</vt:lpstr>
      <vt:lpstr>Arial</vt:lpstr>
      <vt:lpstr>Arial Narrow</vt:lpstr>
      <vt:lpstr>Batang</vt:lpstr>
      <vt:lpstr>Bell MT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1900</cp:revision>
  <cp:lastPrinted>2017-01-06T21:59:25Z</cp:lastPrinted>
  <dcterms:created xsi:type="dcterms:W3CDTF">2012-02-27T22:14:55Z</dcterms:created>
  <dcterms:modified xsi:type="dcterms:W3CDTF">2017-01-06T21:59:26Z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