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7"/>
  </p:notesMasterIdLst>
  <p:handoutMasterIdLst>
    <p:handoutMasterId r:id="rId18"/>
  </p:handoutMasterIdLst>
  <p:sldIdLst>
    <p:sldId id="650" r:id="rId8"/>
    <p:sldId id="257" r:id="rId9"/>
    <p:sldId id="258" r:id="rId10"/>
    <p:sldId id="719" r:id="rId11"/>
    <p:sldId id="720" r:id="rId12"/>
    <p:sldId id="706" r:id="rId13"/>
    <p:sldId id="705" r:id="rId14"/>
    <p:sldId id="666" r:id="rId15"/>
    <p:sldId id="6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9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66426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righteousness will shine like the sun in the kingdom of their Father.”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(Mt 13:43)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0" y="3894666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21,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2" y="146465"/>
            <a:ext cx="7886700" cy="1325563"/>
          </a:xfrm>
        </p:spPr>
        <p:txBody>
          <a:bodyPr>
            <a:normAutofit/>
          </a:bodyPr>
          <a:lstStyle/>
          <a:p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" panose="02070603080606020203" pitchFamily="18" charset="0"/>
              </a:rPr>
              <a:t>Reminder…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2" y="1690689"/>
            <a:ext cx="89129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Please remit payments for all sold tickets and return all unsold tickets to the Dinner Dance Committee after worship tonight.</a:t>
            </a:r>
          </a:p>
        </p:txBody>
      </p:sp>
    </p:spTree>
    <p:extLst>
      <p:ext uri="{BB962C8B-B14F-4D97-AF65-F5344CB8AC3E}">
        <p14:creationId xmlns:p14="http://schemas.microsoft.com/office/powerpoint/2010/main" val="13347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 28,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“Pray as we  ought... intercede for the holy ones according to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God’s will.”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               </a:t>
            </a: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(Rom 8: 26-27)</a:t>
            </a:r>
            <a:endParaRPr lang="en-US" sz="5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89288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Pray for the intentions of the church and the needs of others.</a:t>
            </a:r>
            <a:endParaRPr lang="en-US" sz="60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38791</TotalTime>
  <Words>199</Words>
  <Application>Microsoft Office PowerPoint</Application>
  <PresentationFormat>On-screen Show (4:3)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ＭＳ Ｐゴシック</vt:lpstr>
      <vt:lpstr>Arial</vt:lpstr>
      <vt:lpstr>Arial Narrow</vt:lpstr>
      <vt:lpstr>Bodoni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PowerPoint Presentation</vt:lpstr>
      <vt:lpstr>Reminder…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2080</cp:revision>
  <cp:lastPrinted>2017-07-21T20:41:12Z</cp:lastPrinted>
  <dcterms:created xsi:type="dcterms:W3CDTF">2012-02-27T22:14:55Z</dcterms:created>
  <dcterms:modified xsi:type="dcterms:W3CDTF">2017-07-21T20:43:37Z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