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6"/>
  </p:notesMasterIdLst>
  <p:handoutMasterIdLst>
    <p:handoutMasterId r:id="rId17"/>
  </p:handoutMasterIdLst>
  <p:sldIdLst>
    <p:sldId id="650" r:id="rId8"/>
    <p:sldId id="257" r:id="rId9"/>
    <p:sldId id="258" r:id="rId10"/>
    <p:sldId id="707" r:id="rId11"/>
    <p:sldId id="706" r:id="rId12"/>
    <p:sldId id="705" r:id="rId13"/>
    <p:sldId id="666" r:id="rId14"/>
    <p:sldId id="68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E0F"/>
    <a:srgbClr val="FFFF00"/>
    <a:srgbClr val="FFFFFF"/>
    <a:srgbClr val="FFFF66"/>
    <a:srgbClr val="CC6600"/>
    <a:srgbClr val="FF0000"/>
    <a:srgbClr val="FF0066"/>
    <a:srgbClr val="000000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144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2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pc="0" dirty="0"/>
              <a:t>Please Read:</a:t>
            </a:r>
          </a:p>
          <a:p>
            <a:pPr algn="l"/>
            <a:endParaRPr lang="en-US" spc="0" dirty="0"/>
          </a:p>
          <a:p>
            <a:pPr algn="l"/>
            <a:r>
              <a:rPr lang="en-US" spc="0" dirty="0"/>
              <a:t>1) If  you  haven’t  done  so  yet,  but  are  planning  to  attend,  </a:t>
            </a:r>
          </a:p>
          <a:p>
            <a:pPr algn="l"/>
            <a:r>
              <a:rPr lang="en-US" spc="0" dirty="0"/>
              <a:t>please    send    in    your    RSVP    for    the    Community Celebration. </a:t>
            </a:r>
          </a:p>
          <a:p>
            <a:pPr algn="l"/>
            <a:endParaRPr lang="en-US" spc="0" dirty="0"/>
          </a:p>
          <a:p>
            <a:r>
              <a:rPr lang="en-US" dirty="0"/>
              <a:t>(2)  Regarding the 25th Anniversary Dinner Dance on Aug 20, please turn in ticket remittances to the members of the sponsoring class, ME 40, as soon as possible. </a:t>
            </a:r>
          </a:p>
          <a:p>
            <a:endParaRPr lang="en-US" dirty="0"/>
          </a:p>
          <a:p>
            <a:r>
              <a:rPr lang="en-US" dirty="0"/>
              <a:t>They will have a table set up for this at fellowship.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8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“All things work for good for those who love God,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who are called according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 his purpose.”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(Rom 8:28)</a:t>
            </a:r>
            <a:endParaRPr lang="en-US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0930" y="3894666"/>
            <a:ext cx="649248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28,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9221" y="1079976"/>
            <a:ext cx="79848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Disciples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221" y="2302421"/>
            <a:ext cx="778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"We Walk Hand In Hand"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221" y="3377474"/>
            <a:ext cx="656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July 29, 2017, Saturday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1:00 pm to 5:00 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DMP Auditorium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70" y="5882028"/>
            <a:ext cx="8846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Contacts: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Lisa and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Joven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Soriano, Joy and Raul Wong,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Tatess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and Tony Abad, Fe and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Sundee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Ikalina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, Nellie and Ernest Sun</a:t>
            </a:r>
          </a:p>
        </p:txBody>
      </p:sp>
      <p:sp>
        <p:nvSpPr>
          <p:cNvPr id="4" name="Rectangle 3"/>
          <p:cNvSpPr/>
          <p:nvPr/>
        </p:nvSpPr>
        <p:spPr>
          <a:xfrm rot="20653686">
            <a:off x="1293122" y="3026840"/>
            <a:ext cx="6372860" cy="1446550"/>
          </a:xfrm>
          <a:prstGeom prst="rect">
            <a:avLst/>
          </a:prstGeom>
          <a:solidFill>
            <a:srgbClr val="100E0F">
              <a:alpha val="60000"/>
            </a:srgbClr>
          </a:solidFill>
          <a:ln w="63500">
            <a:solidFill>
              <a:schemeClr val="accent4"/>
            </a:solidFill>
            <a:prstDash val="dash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Canceled</a:t>
            </a:r>
          </a:p>
        </p:txBody>
      </p:sp>
    </p:spTree>
    <p:extLst>
      <p:ext uri="{BB962C8B-B14F-4D97-AF65-F5344CB8AC3E}">
        <p14:creationId xmlns:p14="http://schemas.microsoft.com/office/powerpoint/2010/main" val="12844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  4,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“Ask something of me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and I will give it to you.”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3200" b="1" spc="-150" dirty="0">
              <a:solidFill>
                <a:srgbClr val="FFFFFF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                    (1Kgs 3:5)</a:t>
            </a:r>
            <a:endParaRPr lang="en-US" sz="5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7687" y="1631479"/>
            <a:ext cx="8388626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17525" indent="-288925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Seek and know Christ, the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one true treasure, through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daily scripture readings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and prayers.</a:t>
            </a:r>
          </a:p>
          <a:p>
            <a:pPr marL="576263" indent="-347663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Regularly share your earthly treasures to the church and community.</a:t>
            </a: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e18fa9b5-5772-4b1e-924d-5642982b1f2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38897</TotalTime>
  <Words>244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ＭＳ Ｐゴシック</vt:lpstr>
      <vt:lpstr>Arial</vt:lpstr>
      <vt:lpstr>Arial Narrow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2089</cp:revision>
  <cp:lastPrinted>2017-07-21T20:41:12Z</cp:lastPrinted>
  <dcterms:created xsi:type="dcterms:W3CDTF">2012-02-27T22:14:55Z</dcterms:created>
  <dcterms:modified xsi:type="dcterms:W3CDTF">2017-07-28T20:17:44Z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