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18"/>
  </p:notesMasterIdLst>
  <p:handoutMasterIdLst>
    <p:handoutMasterId r:id="rId19"/>
  </p:handoutMasterIdLst>
  <p:sldIdLst>
    <p:sldId id="650" r:id="rId9"/>
    <p:sldId id="257" r:id="rId10"/>
    <p:sldId id="258" r:id="rId11"/>
    <p:sldId id="710" r:id="rId12"/>
    <p:sldId id="719" r:id="rId13"/>
    <p:sldId id="706" r:id="rId14"/>
    <p:sldId id="705" r:id="rId15"/>
    <p:sldId id="666" r:id="rId16"/>
    <p:sldId id="68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FF66"/>
    <a:srgbClr val="CC6600"/>
    <a:srgbClr val="FF0000"/>
    <a:srgbClr val="FF0066"/>
    <a:srgbClr val="000000"/>
    <a:srgbClr val="100E0F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79" d="100"/>
          <a:sy n="79" d="100"/>
        </p:scale>
        <p:origin x="16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7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Knowing current BLD trends and issues and how the community and its leadership move to worship and serve God.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4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6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8">
              <a:defRPr/>
            </a:pPr>
            <a:fld id="{4687B6A3-F14C-4518-A502-21A745083681}" type="slidenum">
              <a:rPr lang="en-US" sz="1800" kern="0">
                <a:solidFill>
                  <a:prstClr val="black"/>
                </a:solidFill>
              </a:rPr>
              <a:pPr defTabSz="914308">
                <a:defRPr/>
              </a:pPr>
              <a:t>9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9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2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2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7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63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36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4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98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6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1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7/7/2017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45B9-E9E3-43C8-9600-6945FB9DE960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3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35899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“Come to me, all you who labor and are burdened, and I will give you rest.”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(Mt 11:28)</a:t>
            </a:r>
            <a:endParaRPr lang="en-US" sz="32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8287" y="3894666"/>
            <a:ext cx="5897768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7,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6142" y="395785"/>
            <a:ext cx="9137858" cy="1799062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</a:rPr>
              <a:t>FAMILY</a:t>
            </a:r>
            <a:r>
              <a:rPr kumimoji="0" lang="en-US" sz="48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7710" y="2194847"/>
            <a:ext cx="5352747" cy="175432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July 14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 -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16, 2017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Malvern Retreat House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Malvern PA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7710" y="4479911"/>
            <a:ext cx="8296378" cy="221599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Submit Completed Applications to: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Willy &amp; Amor Ferrer (908) 416-5983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Noel &amp; Gale Deleon  (201)320-5194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8062" y="6349136"/>
            <a:ext cx="100448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As for me and my household, we will serve the Lord: </a:t>
            </a:r>
            <a:r>
              <a:rPr kumimoji="0" lang="en-US" sz="2400" b="1" i="0" u="none" strike="noStrike" kern="0" cap="none" spc="-150" normalizeH="0" baseline="0" noProof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83" y="634913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ENCOUNTER</a:t>
            </a:r>
            <a:r>
              <a:rPr kumimoji="0" lang="en-US" sz="44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 </a:t>
            </a:r>
            <a:r>
              <a:rPr kumimoji="0" lang="en-US" sz="88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24</a:t>
            </a:r>
            <a:endParaRPr kumimoji="0" lang="en-US" sz="7200" b="0" i="0" u="none" strike="noStrike" kern="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53686">
            <a:off x="25192" y="440120"/>
            <a:ext cx="3327990" cy="64633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the Date!</a:t>
            </a:r>
          </a:p>
        </p:txBody>
      </p:sp>
      <p:sp>
        <p:nvSpPr>
          <p:cNvPr id="5" name="Rectangle 4"/>
          <p:cNvSpPr/>
          <p:nvPr/>
        </p:nvSpPr>
        <p:spPr>
          <a:xfrm>
            <a:off x="589221" y="1194425"/>
            <a:ext cx="79848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Disciples Assembly</a:t>
            </a:r>
          </a:p>
        </p:txBody>
      </p:sp>
      <p:sp>
        <p:nvSpPr>
          <p:cNvPr id="7" name="Rectangle 6"/>
          <p:cNvSpPr/>
          <p:nvPr/>
        </p:nvSpPr>
        <p:spPr>
          <a:xfrm>
            <a:off x="589221" y="2302421"/>
            <a:ext cx="7780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"We Walk Hand In Hand"</a:t>
            </a:r>
          </a:p>
        </p:txBody>
      </p:sp>
      <p:sp>
        <p:nvSpPr>
          <p:cNvPr id="8" name="Rectangle 7"/>
          <p:cNvSpPr/>
          <p:nvPr/>
        </p:nvSpPr>
        <p:spPr>
          <a:xfrm>
            <a:off x="589221" y="3377474"/>
            <a:ext cx="6560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July 29, 2017, Saturday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1:00 pm to 5:00 pm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DMP Auditorium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470" y="5882028"/>
            <a:ext cx="8846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Contacts: 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Lisa and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Joven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Soriano, Joy and Raul Wong,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Tatess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and Tony Abad, Fe and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Sundee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Ikalina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Nellie and Ernest Sun</a:t>
            </a:r>
          </a:p>
        </p:txBody>
      </p:sp>
    </p:spTree>
    <p:extLst>
      <p:ext uri="{BB962C8B-B14F-4D97-AF65-F5344CB8AC3E}">
        <p14:creationId xmlns:p14="http://schemas.microsoft.com/office/powerpoint/2010/main" val="12844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3"/>
          <a:stretch/>
        </p:blipFill>
        <p:spPr>
          <a:xfrm>
            <a:off x="-140112" y="5384799"/>
            <a:ext cx="9394520" cy="157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2576" r="54" b="59243"/>
          <a:stretch/>
        </p:blipFill>
        <p:spPr>
          <a:xfrm>
            <a:off x="0" y="1"/>
            <a:ext cx="9144000" cy="37388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9464" y="3158411"/>
            <a:ext cx="6178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August 19, 2017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Community Celebration at the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Divine Mercy Parish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76200" dir="18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1897" y="5034657"/>
            <a:ext cx="61949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20, 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lang="en-US" sz="3200" b="1" spc="50" baseline="3000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Anniversary Dinner Dance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4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JULY  14,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Mission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“Take my yoke upon you and learn from me.”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                   (Mt 11:29)</a:t>
            </a:r>
            <a:endParaRPr lang="en-US" sz="9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31479"/>
            <a:ext cx="914400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Encourage all members  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to attend our formation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program.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Adopt a discipline of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daily Bible reflection.</a:t>
            </a:r>
            <a:endParaRPr lang="en-US" sz="54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38374</TotalTime>
  <Words>232</Words>
  <Application>Microsoft Office PowerPoint</Application>
  <PresentationFormat>On-screen Show (4:3)</PresentationFormat>
  <Paragraphs>53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ＭＳ Ｐゴシック</vt:lpstr>
      <vt:lpstr>Arial</vt:lpstr>
      <vt:lpstr>Arial Narrow</vt:lpstr>
      <vt:lpstr>Book Antiqua</vt:lpstr>
      <vt:lpstr>Calibri</vt:lpstr>
      <vt:lpstr>Calibri Light</vt:lpstr>
      <vt:lpstr>Century Gothic</vt:lpstr>
      <vt:lpstr>Georgia</vt:lpstr>
      <vt:lpstr>Lucida Sans</vt:lpstr>
      <vt:lpstr>Papyrus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2073</cp:revision>
  <cp:lastPrinted>2017-06-02T18:54:30Z</cp:lastPrinted>
  <dcterms:created xsi:type="dcterms:W3CDTF">2012-02-27T22:14:55Z</dcterms:created>
  <dcterms:modified xsi:type="dcterms:W3CDTF">2017-07-07T16:37:20Z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