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3"/>
  </p:notesMasterIdLst>
  <p:handoutMasterIdLst>
    <p:handoutMasterId r:id="rId24"/>
  </p:handoutMasterIdLst>
  <p:sldIdLst>
    <p:sldId id="714" r:id="rId10"/>
    <p:sldId id="650" r:id="rId11"/>
    <p:sldId id="257" r:id="rId12"/>
    <p:sldId id="258" r:id="rId13"/>
    <p:sldId id="717" r:id="rId14"/>
    <p:sldId id="715" r:id="rId15"/>
    <p:sldId id="710" r:id="rId16"/>
    <p:sldId id="719" r:id="rId17"/>
    <p:sldId id="706" r:id="rId18"/>
    <p:sldId id="705" r:id="rId19"/>
    <p:sldId id="666" r:id="rId20"/>
    <p:sldId id="689" r:id="rId21"/>
    <p:sldId id="72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FF66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8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12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13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2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Knowing current BLD trends and issues and how the community and its leadership move to worship and serve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7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3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6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7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3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4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2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0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0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2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B9-E9E3-43C8-9600-6945FB9DE960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1823-BC6B-47DA-B7AA-7726B2B20FE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2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86232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 30,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Fear no one... Speak in the light.</a:t>
            </a:r>
            <a:endParaRPr lang="en-US" sz="105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Witness the victory of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the Lord in your life at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all times.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Sing to the Lord, praise 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the Lord.</a:t>
            </a:r>
            <a:endParaRPr lang="en-US" sz="5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Speak boldly in support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of the advocacy of the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Church.</a:t>
            </a:r>
            <a:endParaRPr lang="en-US" sz="5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6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3983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“Everyone who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acknowledges me before others I will acknowledge before my heavenly Father.”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​                         </a:t>
            </a: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(Mt 10:32)</a:t>
            </a:r>
            <a:endParaRPr lang="en-US" sz="10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6622" y="3894666"/>
            <a:ext cx="682109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23,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875" y="464743"/>
            <a:ext cx="68595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ME48 </a:t>
            </a:r>
          </a:p>
          <a:p>
            <a:pPr algn="ctr"/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Grand Reunion</a:t>
            </a:r>
            <a:endParaRPr lang="en-US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1469" y="2953655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25th 2017, Sunday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 to 4:00 pm</a:t>
            </a:r>
          </a:p>
          <a:p>
            <a:r>
              <a:rPr lang="en-US" sz="4000" b="1" spc="5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Connell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1469" y="5073235"/>
            <a:ext cx="6798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Please RSVP by June 17 to Charlie.Claricia@bldnewark.com or Arlene.Claricia@bldnewark.com.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976" y="307818"/>
            <a:ext cx="8736593" cy="132343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>
                  <a:noFill/>
                </a:ln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192" y="1277355"/>
            <a:ext cx="8809024" cy="132343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/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ENCOUNTER #24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101" y="2446947"/>
            <a:ext cx="5913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istral" panose="03090702030407020403" pitchFamily="66" charset="0"/>
              </a:rPr>
              <a:t>“Come and Follow Me…”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7693" y="3212362"/>
            <a:ext cx="5708614" cy="3018866"/>
            <a:chOff x="-188310" y="3346200"/>
            <a:chExt cx="5708614" cy="3018866"/>
          </a:xfrm>
        </p:grpSpPr>
        <p:sp>
          <p:nvSpPr>
            <p:cNvPr id="8" name="Rectangle 7"/>
            <p:cNvSpPr/>
            <p:nvPr/>
          </p:nvSpPr>
          <p:spPr>
            <a:xfrm>
              <a:off x="9661" y="3346200"/>
              <a:ext cx="51074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July 7-9, 2017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88310" y="4241408"/>
              <a:ext cx="5708614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Fellowship Deaconry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3575 Valley Road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Basking Ridge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9" y="5855257"/>
            <a:ext cx="684138" cy="6799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124" y="6515887"/>
            <a:ext cx="1084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BLD Newark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7794" y="6177333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Contact: dyc@bldnewark.com </a:t>
            </a:r>
          </a:p>
        </p:txBody>
      </p:sp>
    </p:spTree>
    <p:extLst>
      <p:ext uri="{BB962C8B-B14F-4D97-AF65-F5344CB8AC3E}">
        <p14:creationId xmlns:p14="http://schemas.microsoft.com/office/powerpoint/2010/main" val="87020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142" y="395785"/>
            <a:ext cx="9137858" cy="179906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FAMILY</a:t>
            </a:r>
            <a:r>
              <a:rPr kumimoji="0" lang="en-US" sz="4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710" y="2194847"/>
            <a:ext cx="5352747" cy="17543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July 14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16, 2017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Retreat House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10" y="4479911"/>
            <a:ext cx="8296378" cy="221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Submit Completed Applications to: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Willy &amp; Amor Ferrer (908) 416-5983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Noel &amp; Gale Deleon  (201)320-5194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8062" y="6349136"/>
            <a:ext cx="10044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As for me and my household, we will serve the Lord: </a:t>
            </a:r>
            <a:r>
              <a:rPr kumimoji="0" lang="en-US" sz="2400" b="1" i="0" u="none" strike="noStrike" kern="0" cap="none" spc="-1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3" y="634913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ENCOUNTER</a:t>
            </a:r>
            <a:r>
              <a:rPr kumimoji="0" lang="en-US" sz="4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 </a:t>
            </a:r>
            <a:r>
              <a:rPr kumimoji="0" lang="en-US" sz="8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24</a:t>
            </a:r>
            <a:endParaRPr kumimoji="0" lang="en-US" sz="7200" b="0" i="0" u="none" strike="noStrike" kern="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221" y="1194425"/>
            <a:ext cx="79848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Disciples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21" y="2302421"/>
            <a:ext cx="778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"We Walk Hand In Hand"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221" y="3377474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 29, 2017, Saturday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1:00 pm to 5:00 pm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DMP Auditorium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70" y="5882028"/>
            <a:ext cx="884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Contacts: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Lisa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Joven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Soriano, Joy and Raul Wong,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Tatess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and Tony Abad, Fe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Sundee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Ikalina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Nellie and Ernest Sun</a:t>
            </a:r>
          </a:p>
        </p:txBody>
      </p:sp>
    </p:spTree>
    <p:extLst>
      <p:ext uri="{BB962C8B-B14F-4D97-AF65-F5344CB8AC3E}">
        <p14:creationId xmlns:p14="http://schemas.microsoft.com/office/powerpoint/2010/main" val="12844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38315</TotalTime>
  <Words>300</Words>
  <Application>Microsoft Office PowerPoint</Application>
  <PresentationFormat>On-screen Show (4:3)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Malgun Gothic</vt:lpstr>
      <vt:lpstr>ＭＳ Ｐゴシック</vt:lpstr>
      <vt:lpstr>Arial</vt:lpstr>
      <vt:lpstr>Arial Narrow</vt:lpstr>
      <vt:lpstr>Book Antiqua</vt:lpstr>
      <vt:lpstr>Calibri</vt:lpstr>
      <vt:lpstr>Calibri Light</vt:lpstr>
      <vt:lpstr>Century Gothic</vt:lpstr>
      <vt:lpstr>Georgia</vt:lpstr>
      <vt:lpstr>Lucida Sans</vt:lpstr>
      <vt:lpstr>Mistral</vt:lpstr>
      <vt:lpstr>Papyrus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2066</cp:revision>
  <cp:lastPrinted>2017-06-02T18:54:30Z</cp:lastPrinted>
  <dcterms:created xsi:type="dcterms:W3CDTF">2012-02-27T22:14:55Z</dcterms:created>
  <dcterms:modified xsi:type="dcterms:W3CDTF">2017-06-23T13:57:54Z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