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18"/>
  </p:notesMasterIdLst>
  <p:handoutMasterIdLst>
    <p:handoutMasterId r:id="rId19"/>
  </p:handoutMasterIdLst>
  <p:sldIdLst>
    <p:sldId id="258" r:id="rId9"/>
    <p:sldId id="650" r:id="rId10"/>
    <p:sldId id="257" r:id="rId11"/>
    <p:sldId id="726" r:id="rId12"/>
    <p:sldId id="724" r:id="rId13"/>
    <p:sldId id="728" r:id="rId14"/>
    <p:sldId id="705" r:id="rId15"/>
    <p:sldId id="666" r:id="rId16"/>
    <p:sldId id="714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1773" autoAdjust="0"/>
  </p:normalViewPr>
  <p:slideViewPr>
    <p:cSldViewPr snapToGrid="0">
      <p:cViewPr varScale="1">
        <p:scale>
          <a:sx n="51" d="100"/>
          <a:sy n="51" d="100"/>
        </p:scale>
        <p:origin x="140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6" y="6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3/16/2018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6" y="8831034"/>
            <a:ext cx="3038155" cy="465369"/>
          </a:xfrm>
          <a:prstGeom prst="rect">
            <a:avLst/>
          </a:prstGeom>
        </p:spPr>
        <p:txBody>
          <a:bodyPr vert="horz" lIns="90317" tIns="45159" rIns="90317" bIns="45159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8" y="0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0" y="4414838"/>
            <a:ext cx="5607050" cy="4184650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8" y="8829675"/>
            <a:ext cx="3038475" cy="465138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31" tIns="46516" rIns="93031" bIns="46516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3884">
              <a:defRPr/>
            </a:pPr>
            <a:fld id="{F1CD1860-3511-43C5-B73A-81CB751FCBD3}" type="slidenum">
              <a:rPr lang="en-US" sz="1800" kern="0">
                <a:solidFill>
                  <a:prstClr val="black"/>
                </a:solidFill>
                <a:latin typeface="Calibri"/>
              </a:rPr>
              <a:pPr defTabSz="903884">
                <a:defRPr/>
              </a:pPr>
              <a:t>4</a:t>
            </a:fld>
            <a:endParaRPr lang="en-US" sz="1800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2165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03884">
              <a:defRPr/>
            </a:pPr>
            <a:fld id="{09BA11CB-E6C1-4AEA-8C07-B4D437CB9D02}" type="slidenum">
              <a:rPr lang="en-US">
                <a:solidFill>
                  <a:prstClr val="black"/>
                </a:solidFill>
                <a:latin typeface="Calibri"/>
              </a:rPr>
              <a:pPr defTabSz="903884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8732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17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0117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873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616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14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14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6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0738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7675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58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33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3/16/2018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73" y="22209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851601" y="3894666"/>
            <a:ext cx="749115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 13,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7263" y="12192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28258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358996"/>
            <a:ext cx="9144000" cy="44990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“…Whoever hates his life in this world will preserve it for eternal life.”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</a:t>
            </a:r>
            <a:r>
              <a:rPr lang="en-US" sz="66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</a:t>
            </a:r>
            <a:r>
              <a:rPr lang="en-US" sz="6600" b="1" spc="-150" dirty="0" err="1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</a:t>
            </a:r>
            <a:r>
              <a:rPr lang="en-US" sz="6600" b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12:25b)</a:t>
            </a:r>
            <a:endParaRPr lang="en-US" sz="10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5269"/>
            <a:ext cx="8229600" cy="1143000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Bell MT" panose="02020503060305020303" pitchFamily="18" charset="0"/>
                <a:ea typeface="Batang" panose="02030600000101010101" pitchFamily="18" charset="-127"/>
              </a:rPr>
              <a:t>TEACHINGS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-53008" y="2090709"/>
            <a:ext cx="9144000" cy="2554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Maturity Program II, </a:t>
            </a:r>
          </a:p>
          <a:p>
            <a:pPr marL="277813"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Part 1 – </a:t>
            </a:r>
            <a:r>
              <a:rPr kumimoji="0" lang="en-US" sz="4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LSS  1- 46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Encounter with Jesus:  Mark &amp;   </a:t>
            </a:r>
          </a:p>
          <a:p>
            <a:pPr marL="735013" lvl="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kern="0" dirty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Matthew - </a:t>
            </a:r>
            <a:r>
              <a:rPr lang="en-US" sz="4000" b="1" kern="0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LSS 1 -48  </a:t>
            </a:r>
            <a:endParaRPr kumimoji="0" lang="en-US" sz="4800" b="1" i="0" u="none" strike="noStrike" kern="0" cap="none" spc="0" normalizeH="0" baseline="0" noProof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5163" y="4885176"/>
            <a:ext cx="690766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Sat., Mar. 17, 2018, 1- 6 pm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 @ DMP Classroom</a:t>
            </a:r>
          </a:p>
        </p:txBody>
      </p:sp>
    </p:spTree>
    <p:extLst>
      <p:ext uri="{BB962C8B-B14F-4D97-AF65-F5344CB8AC3E}">
        <p14:creationId xmlns:p14="http://schemas.microsoft.com/office/powerpoint/2010/main" val="368021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32052"/>
            <a:ext cx="9120553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300" normalizeH="0" baseline="0" noProof="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Save the Date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101712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5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Apr. 7, 2018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302041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300" normalizeH="0" baseline="0" noProof="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Emergence</a:t>
            </a:r>
          </a:p>
        </p:txBody>
      </p:sp>
    </p:spTree>
    <p:extLst>
      <p:ext uri="{BB962C8B-B14F-4D97-AF65-F5344CB8AC3E}">
        <p14:creationId xmlns:p14="http://schemas.microsoft.com/office/powerpoint/2010/main" val="345960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7DF965-7BFD-47FC-924E-941EF843F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1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515" y="2895600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March 23, 2018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1758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142234"/>
            <a:ext cx="9144000" cy="505866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7200" b="1" spc="-150" dirty="0">
                <a:solidFill>
                  <a:srgbClr val="FFFFFF"/>
                </a:solidFill>
                <a:latin typeface="+mj-lt"/>
              </a:rPr>
              <a:t>Whoever serves Me must follow Me….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               (</a:t>
            </a:r>
            <a:r>
              <a:rPr lang="en-US" sz="6600" b="1" spc="-150" dirty="0" err="1">
                <a:solidFill>
                  <a:srgbClr val="FFFFFF"/>
                </a:solidFill>
                <a:latin typeface="+mj-lt"/>
              </a:rPr>
              <a:t>Jn</a:t>
            </a:r>
            <a:r>
              <a:rPr lang="en-US" sz="6600" b="1" spc="-150" dirty="0">
                <a:solidFill>
                  <a:srgbClr val="FFFFFF"/>
                </a:solidFill>
                <a:latin typeface="+mj-lt"/>
              </a:rPr>
              <a:t> 12:26)</a:t>
            </a:r>
            <a:endParaRPr lang="en-US" sz="100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700" y="1856484"/>
            <a:ext cx="8610599" cy="474061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Always say “yes” to God’s call to serve. </a:t>
            </a:r>
          </a:p>
          <a:p>
            <a:pPr marL="914400" indent="-9144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  <a:defRPr/>
            </a:pPr>
            <a:r>
              <a:rPr lang="en-US" sz="5400" b="1" spc="-150" dirty="0">
                <a:solidFill>
                  <a:srgbClr val="FFFFFF"/>
                </a:solidFill>
                <a:latin typeface="+mj-lt"/>
              </a:rPr>
              <a:t>Deny yourself, pick up your cross daily and follow Him. 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2006/documentManagement/types"/>
    <ds:schemaRef ds:uri="http://purl.org/dc/dcmitype/"/>
    <ds:schemaRef ds:uri="http://purl.org/dc/elements/1.1/"/>
    <ds:schemaRef ds:uri="e18fa9b5-5772-4b1e-924d-5642982b1f26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41642</TotalTime>
  <Words>135</Words>
  <Application>Microsoft Office PowerPoint</Application>
  <PresentationFormat>On-screen Show (4:3)</PresentationFormat>
  <Paragraphs>37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8" baseType="lpstr">
      <vt:lpstr>Batang</vt:lpstr>
      <vt:lpstr>ＭＳ Ｐゴシック</vt:lpstr>
      <vt:lpstr>Arial</vt:lpstr>
      <vt:lpstr>Bell MT</vt:lpstr>
      <vt:lpstr>Book Antiqua</vt:lpstr>
      <vt:lpstr>Calibri</vt:lpstr>
      <vt:lpstr>Calibri Light</vt:lpstr>
      <vt:lpstr>Georgia</vt:lpstr>
      <vt:lpstr>Lucida Sans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4_Office Theme</vt:lpstr>
      <vt:lpstr>PowerPoint Presentation</vt:lpstr>
      <vt:lpstr> God’s  Promise   for the week</vt:lpstr>
      <vt:lpstr>PowerPoint Presentation</vt:lpstr>
      <vt:lpstr>TEACHINGS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2166</cp:revision>
  <cp:lastPrinted>2018-03-16T16:43:52Z</cp:lastPrinted>
  <dcterms:created xsi:type="dcterms:W3CDTF">2012-02-27T22:14:55Z</dcterms:created>
  <dcterms:modified xsi:type="dcterms:W3CDTF">2018-03-16T18:37:57Z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0x0101003DDE484012506E4086306D44C0C34A71</vt:lpwstr>
  </property>
</Properties>
</file>