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19"/>
  </p:notesMasterIdLst>
  <p:handoutMasterIdLst>
    <p:handoutMasterId r:id="rId20"/>
  </p:handoutMasterIdLst>
  <p:sldIdLst>
    <p:sldId id="675" r:id="rId8"/>
    <p:sldId id="650" r:id="rId9"/>
    <p:sldId id="257" r:id="rId10"/>
    <p:sldId id="258" r:id="rId11"/>
    <p:sldId id="694" r:id="rId12"/>
    <p:sldId id="699" r:id="rId13"/>
    <p:sldId id="698" r:id="rId14"/>
    <p:sldId id="432" r:id="rId15"/>
    <p:sldId id="666" r:id="rId16"/>
    <p:sldId id="689" r:id="rId17"/>
    <p:sldId id="700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FF0066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3198" autoAdjust="0"/>
  </p:normalViewPr>
  <p:slideViewPr>
    <p:cSldViewPr snapToGrid="0">
      <p:cViewPr varScale="1">
        <p:scale>
          <a:sx n="92" d="100"/>
          <a:sy n="92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4621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3/17/2017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 Pray constantly and read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reflect on the Word of God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daily.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 Initiate reconciliation with a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brethren and receive the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Sacrament of Reconciliation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frequently. </a:t>
            </a:r>
            <a:endParaRPr lang="en-US" sz="40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  Attend Friday worship and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Eucharistic Celebration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regularly.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   Share the victory of Christ in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   your life. </a:t>
            </a:r>
            <a:endParaRPr lang="en-US" sz="40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46715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“Christ will give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you light.”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</a:t>
            </a: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5400" b="1" i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Eph</a:t>
            </a:r>
            <a:r>
              <a:rPr lang="en-US" sz="5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5:14b) </a:t>
            </a:r>
            <a:endParaRPr lang="en-US" sz="4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9939" y="3894666"/>
            <a:ext cx="66944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Mar. 17,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9" y="2727091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3277" y="4443764"/>
            <a:ext cx="9030723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Contacts: </a:t>
            </a:r>
            <a:endParaRPr lang="en-US" sz="2800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76200" dist="1270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Manny &amp;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Nette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– elexman@hotmail.com, </a:t>
            </a: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Earl &amp; Flo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8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1483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63500" dist="88900" dir="2400000" algn="tl" rotWithShape="0">
                    <a:prstClr val="black">
                      <a:alpha val="74000"/>
                    </a:prstClr>
                  </a:outerShdw>
                </a:effectLst>
                <a:latin typeface="Book Antiqua" panose="02040602050305030304" pitchFamily="18" charset="0"/>
              </a:rPr>
              <a:t>(The Parable of the Prodigal Son)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241" y="3627358"/>
            <a:ext cx="829855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Msgr. Paul Schetelick</a:t>
            </a:r>
          </a:p>
          <a:p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 the community in </a:t>
            </a:r>
          </a:p>
          <a:p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reflection and meditation</a:t>
            </a:r>
            <a:endParaRPr lang="en-US" sz="3600" b="1" cap="none" dirty="0">
              <a:ln w="0"/>
              <a:solidFill>
                <a:srgbClr val="FFFFFF"/>
              </a:solidFill>
              <a:effectLst>
                <a:outerShdw blurRad="50800" dist="114300" dir="24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241" y="5657671"/>
            <a:ext cx="74110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Divine Mercy Auditorium</a:t>
            </a:r>
          </a:p>
          <a:p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Sat., April 22, 2017, 11:30–6:30 pm</a:t>
            </a:r>
          </a:p>
        </p:txBody>
      </p:sp>
      <p:sp>
        <p:nvSpPr>
          <p:cNvPr id="5" name="Rectangle 4"/>
          <p:cNvSpPr/>
          <p:nvPr/>
        </p:nvSpPr>
        <p:spPr>
          <a:xfrm rot="20517885">
            <a:off x="187782" y="242516"/>
            <a:ext cx="1659429" cy="584775"/>
          </a:xfrm>
          <a:prstGeom prst="rect">
            <a:avLst/>
          </a:prstGeom>
          <a:effectLst>
            <a:outerShdw blurRad="50800" dist="63500" dir="2700000" algn="tl" rotWithShape="0">
              <a:srgbClr val="FFFF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us!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07034" y="468559"/>
            <a:ext cx="9108829" cy="2308324"/>
          </a:xfrm>
          <a:prstGeom prst="rect">
            <a:avLst/>
          </a:prstGeom>
          <a:effectLst>
            <a:outerShdw blurRad="50800" dist="101600" dir="1800000" algn="tl" rotWithShape="0">
              <a:prstClr val="black">
                <a:alpha val="76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FF00"/>
                </a:solidFill>
              </a:rPr>
              <a:t>Retreat: Feel the Father’s Love</a:t>
            </a:r>
          </a:p>
        </p:txBody>
      </p:sp>
    </p:spTree>
    <p:extLst>
      <p:ext uri="{BB962C8B-B14F-4D97-AF65-F5344CB8AC3E}">
        <p14:creationId xmlns:p14="http://schemas.microsoft.com/office/powerpoint/2010/main" val="37020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Mar. 24,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909" y="1809725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Worship God in spirit and in truth 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dirty="0">
                <a:solidFill>
                  <a:srgbClr val="FFFFFF"/>
                </a:solidFill>
                <a:latin typeface="+mj-lt"/>
              </a:rPr>
              <a:t>               </a:t>
            </a:r>
            <a:r>
              <a:rPr lang="en-US" sz="5400" b="1" dirty="0">
                <a:solidFill>
                  <a:srgbClr val="FFFFFF"/>
                </a:solidFill>
                <a:latin typeface="+mj-lt"/>
              </a:rPr>
              <a:t>(</a:t>
            </a:r>
            <a:r>
              <a:rPr lang="en-US" sz="5400" b="1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5400" b="1" dirty="0">
                <a:solidFill>
                  <a:srgbClr val="FFFFFF"/>
                </a:solidFill>
                <a:latin typeface="+mj-lt"/>
              </a:rPr>
              <a:t> 4:24) </a:t>
            </a:r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35008</TotalTime>
  <Words>185</Words>
  <Application>Microsoft Office PowerPoint</Application>
  <PresentationFormat>On-screen Show (4:3)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ＭＳ Ｐゴシック</vt:lpstr>
      <vt:lpstr>Arial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(The Parable of the Prodigal Son)</vt:lpstr>
      <vt:lpstr>PowerPoint Presentation</vt:lpstr>
      <vt:lpstr>PowerPoint Presentation</vt:lpstr>
      <vt:lpstr>ORDER</vt:lpstr>
      <vt:lpstr>DIRECTIONS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1974</cp:revision>
  <cp:lastPrinted>2017-03-03T20:49:58Z</cp:lastPrinted>
  <dcterms:created xsi:type="dcterms:W3CDTF">2012-02-27T22:14:55Z</dcterms:created>
  <dcterms:modified xsi:type="dcterms:W3CDTF">2017-03-17T20:09:41Z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