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1"/>
  </p:notesMasterIdLst>
  <p:handoutMasterIdLst>
    <p:handoutMasterId r:id="rId22"/>
  </p:handoutMasterIdLst>
  <p:sldIdLst>
    <p:sldId id="258" r:id="rId10"/>
    <p:sldId id="650" r:id="rId11"/>
    <p:sldId id="257" r:id="rId12"/>
    <p:sldId id="729" r:id="rId13"/>
    <p:sldId id="726" r:id="rId14"/>
    <p:sldId id="724" r:id="rId15"/>
    <p:sldId id="728" r:id="rId16"/>
    <p:sldId id="730" r:id="rId17"/>
    <p:sldId id="705" r:id="rId18"/>
    <p:sldId id="666" r:id="rId19"/>
    <p:sldId id="71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3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Inviting everyone in an afternoon session with Tito Roger Santiago in deepening ones calling to be under-shepherds of the Lord's Flock.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884">
              <a:defRPr/>
            </a:pPr>
            <a:fld id="{F1CD1860-3511-43C5-B73A-81CB751FCBD3}" type="slidenum">
              <a:rPr lang="en-US" sz="1800" kern="0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5</a:t>
            </a:fld>
            <a:endParaRPr lang="en-US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884">
              <a:defRPr/>
            </a:pPr>
            <a:fld id="{09BA11CB-E6C1-4AEA-8C07-B4D437CB9D02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601" y="3894666"/>
            <a:ext cx="74911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23,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422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“…Take it; this is my body.”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(Mk 14:22)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37434"/>
            <a:ext cx="916305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Receive the Eucharist as often as you can.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2. Pray, fast and give alms.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3.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Be humble and obedient.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7204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God is my help therefore I am not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disgraced … I shall not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put to shame.”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(Is 50:7)</a:t>
            </a:r>
            <a:endParaRPr lang="en-US" sz="9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April 2018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7" y="2243109"/>
            <a:ext cx="91440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77813"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 Training </a:t>
            </a:r>
          </a:p>
          <a:p>
            <a:pPr marL="277813"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with Tito Roger Santiago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163" y="4885176"/>
            <a:ext cx="69076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Mar. 24,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Library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D91F-6B93-4B3F-9113-C0742BC05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6,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elements/1.1/"/>
    <ds:schemaRef ds:uri="e18fa9b5-5772-4b1e-924d-5642982b1f26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41725</TotalTime>
  <Words>203</Words>
  <Application>Microsoft Office PowerPoint</Application>
  <PresentationFormat>On-screen Show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Batang</vt:lpstr>
      <vt:lpstr>ＭＳ Ｐゴシック</vt:lpstr>
      <vt:lpstr>Arial</vt:lpstr>
      <vt:lpstr>Bell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April 2018 MAGNIFICAT ISSUE</vt:lpstr>
      <vt:lpstr>TEACHING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2171</cp:revision>
  <cp:lastPrinted>2018-03-16T16:43:52Z</cp:lastPrinted>
  <dcterms:created xsi:type="dcterms:W3CDTF">2012-02-27T22:14:55Z</dcterms:created>
  <dcterms:modified xsi:type="dcterms:W3CDTF">2018-03-23T20:37:41Z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