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18"/>
  </p:notesMasterIdLst>
  <p:handoutMasterIdLst>
    <p:handoutMasterId r:id="rId19"/>
  </p:handoutMasterIdLst>
  <p:sldIdLst>
    <p:sldId id="675" r:id="rId8"/>
    <p:sldId id="650" r:id="rId9"/>
    <p:sldId id="257" r:id="rId10"/>
    <p:sldId id="258" r:id="rId11"/>
    <p:sldId id="694" r:id="rId12"/>
    <p:sldId id="700" r:id="rId13"/>
    <p:sldId id="698" r:id="rId14"/>
    <p:sldId id="432" r:id="rId15"/>
    <p:sldId id="666" r:id="rId16"/>
    <p:sldId id="68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00"/>
    <a:srgbClr val="FFFFFF"/>
    <a:srgbClr val="FF0000"/>
    <a:srgbClr val="FF0066"/>
    <a:srgbClr val="FFFF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3198" autoAdjust="0"/>
  </p:normalViewPr>
  <p:slideViewPr>
    <p:cSldViewPr snapToGrid="0">
      <p:cViewPr varScale="1">
        <p:scale>
          <a:sx n="92" d="100"/>
          <a:sy n="92" d="100"/>
        </p:scale>
        <p:origin x="6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3/24/2017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   Seek God’s real presence in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 the Holy Eucharist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   Practice the Christian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 values of faith, hope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 love in your everyday life. </a:t>
            </a:r>
            <a:endParaRPr lang="en-US" sz="44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46715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“Christ will give you light.”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6000" b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Eph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5:14b) </a:t>
            </a:r>
            <a:r>
              <a:rPr lang="en-US" sz="4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4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9939" y="3894666"/>
            <a:ext cx="669446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Mar. 24,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52" y="2985458"/>
            <a:ext cx="6251171" cy="387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95" y="310286"/>
            <a:ext cx="6172377" cy="47888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7124" y="44865"/>
            <a:ext cx="8286243" cy="2800767"/>
            <a:chOff x="210374" y="0"/>
            <a:chExt cx="7031004" cy="2236742"/>
          </a:xfrm>
        </p:grpSpPr>
        <p:sp>
          <p:nvSpPr>
            <p:cNvPr id="12" name="Rectangle 11"/>
            <p:cNvSpPr/>
            <p:nvPr/>
          </p:nvSpPr>
          <p:spPr>
            <a:xfrm>
              <a:off x="210374" y="0"/>
              <a:ext cx="7031004" cy="2236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Life in the Spirit </a:t>
              </a:r>
            </a:p>
            <a:p>
              <a:endParaRPr lang="en-US" sz="8800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66" y="870639"/>
              <a:ext cx="5424641" cy="11552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Seminar #47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149" y="2727091"/>
            <a:ext cx="5950668" cy="7694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March 31-April 2, 2017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3277" y="4443764"/>
            <a:ext cx="9030723" cy="2000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Contacts: </a:t>
            </a:r>
            <a:endParaRPr lang="en-US" sz="2800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76200" dist="1270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   Manny &amp;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Nette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Manguiat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– elexman@hotmail.com, </a:t>
            </a:r>
          </a:p>
          <a:p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   Earl &amp; Flo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Manguiat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- bldnewarklsa@gmail.com</a:t>
            </a:r>
          </a:p>
        </p:txBody>
      </p:sp>
    </p:spTree>
    <p:extLst>
      <p:ext uri="{BB962C8B-B14F-4D97-AF65-F5344CB8AC3E}">
        <p14:creationId xmlns:p14="http://schemas.microsoft.com/office/powerpoint/2010/main" val="339791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712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2741"/>
            <a:ext cx="9227124" cy="18158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C6600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Feel The Father’s Love Retreat</a:t>
            </a:r>
          </a:p>
          <a:p>
            <a:pPr algn="ctr"/>
            <a:r>
              <a:rPr lang="en-US" sz="2800" b="1" dirty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(Parable of the Prodigal Son)</a:t>
            </a:r>
          </a:p>
          <a:p>
            <a:pPr algn="ctr"/>
            <a:r>
              <a:rPr lang="en-US" sz="3600" b="1" dirty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Msgr. Paul Schetelick</a:t>
            </a:r>
            <a:endParaRPr lang="en-US" sz="3600" b="1" dirty="0">
              <a:ln>
                <a:solidFill>
                  <a:schemeClr val="tx2"/>
                </a:solidFill>
              </a:ln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728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You are invited to a BLD 25th Anniversary Event.</a:t>
            </a:r>
            <a:endParaRPr lang="en-US" sz="28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181840" y="2368409"/>
            <a:ext cx="747625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rgbClr val="000000"/>
              </a:solidFill>
              <a:latin typeface="Avigno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vignon"/>
              </a:rPr>
              <a:t> </a:t>
            </a:r>
            <a:r>
              <a:rPr lang="en-US" sz="2400" b="1" dirty="0">
                <a:solidFill>
                  <a:srgbClr val="211D1E"/>
                </a:solidFill>
                <a:latin typeface="Avignon"/>
              </a:rPr>
              <a:t>When: Saturday, April 22, 2017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Time: 11:30 AM* - 6:30 PM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Where: Divine Mercy Parish Auditorium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             232 Central Ave., Rahway, NJ </a:t>
            </a:r>
          </a:p>
          <a:p>
            <a:endParaRPr lang="en-US" sz="2400" b="1" dirty="0">
              <a:solidFill>
                <a:srgbClr val="211D1E"/>
              </a:solidFill>
              <a:latin typeface="Avignon"/>
            </a:endParaRP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*Registration &amp; Lunch start promptly </a:t>
            </a:r>
          </a:p>
          <a:p>
            <a:r>
              <a:rPr lang="da-DK" sz="2400" b="1" dirty="0">
                <a:solidFill>
                  <a:srgbClr val="211D1E"/>
                </a:solidFill>
                <a:latin typeface="Avignon"/>
              </a:rPr>
              <a:t>at 11:30 AM &amp; end at 12:30PM. </a:t>
            </a:r>
          </a:p>
          <a:p>
            <a:endParaRPr lang="en-US" sz="2400" b="1" dirty="0">
              <a:solidFill>
                <a:srgbClr val="211D1E"/>
              </a:solidFill>
              <a:latin typeface="Avignon"/>
            </a:endParaRP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Seats are limited.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Please RSVP early to: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teaching@bldnewark.com 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4" y="2430590"/>
            <a:ext cx="3241960" cy="447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409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Mar. 31,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456236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Learn what is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pleasing to the Lord.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</a:rPr>
              <a:t>               (</a:t>
            </a:r>
            <a:r>
              <a:rPr lang="en-US" sz="6000" b="1" dirty="0" err="1">
                <a:solidFill>
                  <a:srgbClr val="FFFFFF"/>
                </a:solidFill>
                <a:latin typeface="+mj-lt"/>
              </a:rPr>
              <a:t>Eph</a:t>
            </a:r>
            <a:r>
              <a:rPr lang="en-US" sz="6000" b="1" dirty="0">
                <a:solidFill>
                  <a:srgbClr val="FFFFFF"/>
                </a:solidFill>
                <a:latin typeface="+mj-lt"/>
              </a:rPr>
              <a:t> 5:10)</a:t>
            </a:r>
            <a:r>
              <a:rPr lang="en-US" sz="4800" b="1" dirty="0">
                <a:solidFill>
                  <a:srgbClr val="FFFFFF"/>
                </a:solidFill>
                <a:latin typeface="+mj-lt"/>
              </a:rPr>
              <a:t> </a:t>
            </a:r>
            <a:endParaRPr lang="en-US" sz="40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35151</TotalTime>
  <Words>198</Words>
  <Application>Microsoft Office PowerPoint</Application>
  <PresentationFormat>On-screen Show (4:3)</PresentationFormat>
  <Paragraphs>54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ＭＳ Ｐゴシック</vt:lpstr>
      <vt:lpstr>Arial</vt:lpstr>
      <vt:lpstr>Avignon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1980</cp:revision>
  <cp:lastPrinted>2017-03-03T20:49:58Z</cp:lastPrinted>
  <dcterms:created xsi:type="dcterms:W3CDTF">2012-02-27T22:14:55Z</dcterms:created>
  <dcterms:modified xsi:type="dcterms:W3CDTF">2017-03-24T19:46:31Z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