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18" r:id="rId13"/>
    <p:sldId id="724" r:id="rId14"/>
    <p:sldId id="723" r:id="rId15"/>
    <p:sldId id="705" r:id="rId16"/>
    <p:sldId id="666" r:id="rId17"/>
    <p:sldId id="714" r:id="rId18"/>
    <p:sldId id="725" r:id="rId19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41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41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9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708525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3" tIns="47057" rIns="94113" bIns="470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54" y="4472888"/>
            <a:ext cx="5660378" cy="4239674"/>
          </a:xfrm>
          <a:prstGeom prst="rect">
            <a:avLst/>
          </a:prstGeom>
        </p:spPr>
        <p:txBody>
          <a:bodyPr vert="horz" lIns="94113" tIns="47057" rIns="94113" bIns="470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9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08109" y="8945776"/>
            <a:ext cx="3067374" cy="4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3" tIns="47057" rIns="94113" bIns="47057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9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3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are currently being accepted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3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7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7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11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9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3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1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1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8957" y="3894666"/>
            <a:ext cx="689643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AB629-E4DB-4EBF-878E-E7A191D7A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-2582" b="2347"/>
          <a:stretch/>
        </p:blipFill>
        <p:spPr>
          <a:xfrm>
            <a:off x="1365504" y="1140570"/>
            <a:ext cx="7034784" cy="430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DC5CF-88F0-4E64-8BCE-D53BBCDF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157862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spc="600" dirty="0">
                <a:solidFill>
                  <a:srgbClr val="FFFF00"/>
                </a:solidFill>
                <a:effectLst>
                  <a:outerShdw blurRad="50800" dist="177800" dir="84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Reminder</a:t>
            </a:r>
            <a:r>
              <a:rPr lang="en-US" sz="6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C1A36E-A130-4C2E-B6B1-791723156499}"/>
              </a:ext>
            </a:extLst>
          </p:cNvPr>
          <p:cNvSpPr/>
          <p:nvPr/>
        </p:nvSpPr>
        <p:spPr>
          <a:xfrm>
            <a:off x="336042" y="4157162"/>
            <a:ext cx="83888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Please help keep the  </a:t>
            </a:r>
          </a:p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missalette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 and song books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in proper order.</a:t>
            </a:r>
          </a:p>
        </p:txBody>
      </p:sp>
    </p:spTree>
    <p:extLst>
      <p:ext uri="{BB962C8B-B14F-4D97-AF65-F5344CB8AC3E}">
        <p14:creationId xmlns:p14="http://schemas.microsoft.com/office/powerpoint/2010/main" val="237778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law of the Lord is perfect, refreshing the soul…giving wisdom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 the simple.”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(Ps 19:8a) </a:t>
            </a:r>
            <a:endParaRPr lang="en-US" sz="105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46057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Sat., March 10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-23447" y="1915725"/>
            <a:ext cx="9144000" cy="3046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Disciples’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34596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3898873"/>
            <a:ext cx="434445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13-15,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382" y="4712610"/>
            <a:ext cx="6627135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March 2,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839" y="5832717"/>
            <a:ext cx="6203942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4400" b="1" i="0" u="none" strike="noStrike" kern="1200" cap="none" spc="-15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March 9,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“…love me and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keep my commandments.”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    (Ex 20:6b)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99334"/>
            <a:ext cx="91440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Read, meditate, and share the word of God during the Lenten season.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40947</TotalTime>
  <Words>149</Words>
  <Application>Microsoft Office PowerPoint</Application>
  <PresentationFormat>On-screen Show (4:3)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ＭＳ Ｐゴシック</vt:lpstr>
      <vt:lpstr>Arial</vt:lpstr>
      <vt:lpstr>Arial Narrow</vt:lpstr>
      <vt:lpstr>Bernard MT Condensed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  <vt:lpstr>Reminder…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2155</cp:revision>
  <cp:lastPrinted>2017-09-01T23:51:38Z</cp:lastPrinted>
  <dcterms:created xsi:type="dcterms:W3CDTF">2012-02-27T22:14:55Z</dcterms:created>
  <dcterms:modified xsi:type="dcterms:W3CDTF">2018-03-02T20:37:52Z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