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7"/>
  </p:notesMasterIdLst>
  <p:handoutMasterIdLst>
    <p:handoutMasterId r:id="rId18"/>
  </p:handoutMasterIdLst>
  <p:sldIdLst>
    <p:sldId id="675" r:id="rId8"/>
    <p:sldId id="650" r:id="rId9"/>
    <p:sldId id="257" r:id="rId10"/>
    <p:sldId id="258" r:id="rId11"/>
    <p:sldId id="700" r:id="rId12"/>
    <p:sldId id="698" r:id="rId13"/>
    <p:sldId id="432" r:id="rId14"/>
    <p:sldId id="666" r:id="rId15"/>
    <p:sldId id="68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0"/>
    <a:srgbClr val="FFFFFF"/>
    <a:srgbClr val="FF0000"/>
    <a:srgbClr val="FF0066"/>
    <a:srgbClr val="FFFF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92989" autoAdjust="0"/>
  </p:normalViewPr>
  <p:slideViewPr>
    <p:cSldViewPr snapToGrid="0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3/31/2017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9923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 will put  my spirit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you that you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live.”​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60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Ez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37:14a)</a:t>
            </a:r>
            <a:endParaRPr lang="en-US" sz="3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9939" y="3894666"/>
            <a:ext cx="66944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Mar. 31,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712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2741"/>
            <a:ext cx="9227124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C6600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Feel The Father’s Love Retreat</a:t>
            </a:r>
          </a:p>
          <a:p>
            <a:pPr algn="ctr"/>
            <a:r>
              <a:rPr lang="en-US" sz="28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(Parable of the Prodigal Son)</a:t>
            </a:r>
          </a:p>
          <a:p>
            <a:pPr algn="ctr"/>
            <a:r>
              <a:rPr lang="en-US" sz="36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Msgr. Paul Schetelick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5435"/>
            <a:ext cx="8728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You are invited to a BLD 25th Anniversary Event.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40" y="2368409"/>
            <a:ext cx="747625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0000"/>
              </a:solidFill>
              <a:latin typeface="Avigno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vignon"/>
              </a:rPr>
              <a:t> </a:t>
            </a:r>
            <a:r>
              <a:rPr lang="en-US" sz="2400" b="1" dirty="0">
                <a:solidFill>
                  <a:srgbClr val="211D1E"/>
                </a:solidFill>
                <a:latin typeface="Avignon"/>
              </a:rPr>
              <a:t>When: Saturday, April 22, 2017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Time: 11:30 AM* - 6:30 PM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Where: Divine Mercy Parish Auditorium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             232 Central Ave., Rahway, NJ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*Registration &amp; Lunch start promptly </a:t>
            </a:r>
          </a:p>
          <a:p>
            <a:r>
              <a:rPr lang="da-DK" sz="2400" b="1" dirty="0">
                <a:solidFill>
                  <a:srgbClr val="211D1E"/>
                </a:solidFill>
                <a:latin typeface="Avignon"/>
              </a:rPr>
              <a:t>at 11:30 AM &amp; end at 12:30PM.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Seats are limited.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Please RSVP early to: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teaching@bldnewark.com 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2430590"/>
            <a:ext cx="3241960" cy="447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6704970"/>
            <a:ext cx="5985164" cy="119164"/>
          </a:xfrm>
          <a:prstGeom prst="rect">
            <a:avLst/>
          </a:prstGeom>
          <a:solidFill>
            <a:srgbClr val="CC66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24"/>
            <a:ext cx="9227124" cy="89326"/>
          </a:xfrm>
          <a:prstGeom prst="rect">
            <a:avLst/>
          </a:prstGeom>
          <a:solidFill>
            <a:srgbClr val="CC66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 7,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456236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“Ask of God,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God will give you.”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600" b="1" dirty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            </a:t>
            </a:r>
            <a:r>
              <a:rPr lang="en-US" sz="6600" b="1" dirty="0">
                <a:solidFill>
                  <a:srgbClr val="FFFFFF"/>
                </a:solidFill>
                <a:latin typeface="+mj-lt"/>
              </a:rPr>
              <a:t>(</a:t>
            </a:r>
            <a:r>
              <a:rPr lang="en-US" sz="6600" b="1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6600" b="1" dirty="0">
                <a:solidFill>
                  <a:srgbClr val="FFFFFF"/>
                </a:solidFill>
                <a:latin typeface="+mj-lt"/>
              </a:rPr>
              <a:t> 11:22)</a:t>
            </a:r>
            <a:r>
              <a:rPr lang="en-US" sz="4400" b="1" dirty="0">
                <a:solidFill>
                  <a:srgbClr val="FFFFFF"/>
                </a:solidFill>
                <a:latin typeface="+mj-lt"/>
              </a:rPr>
              <a:t> </a:t>
            </a:r>
            <a:endParaRPr lang="en-US" sz="40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66587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Share God’s presence with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those seeking fulfillment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in life, serving and praying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for all who live their new life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in the Spirit.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Be a living witness of the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Gospel.</a:t>
            </a:r>
            <a:endParaRPr lang="en-US" sz="4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e18fa9b5-5772-4b1e-924d-5642982b1f2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35169</TotalTime>
  <Words>185</Words>
  <Application>Microsoft Office PowerPoint</Application>
  <PresentationFormat>On-screen Show (4:3)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ＭＳ Ｐゴシック</vt:lpstr>
      <vt:lpstr>Arial</vt:lpstr>
      <vt:lpstr>Avignon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1984</cp:revision>
  <cp:lastPrinted>2017-03-03T20:49:58Z</cp:lastPrinted>
  <dcterms:created xsi:type="dcterms:W3CDTF">2012-02-27T22:14:55Z</dcterms:created>
  <dcterms:modified xsi:type="dcterms:W3CDTF">2017-03-31T13:36:14Z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