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23"/>
  </p:notesMasterIdLst>
  <p:handoutMasterIdLst>
    <p:handoutMasterId r:id="rId24"/>
  </p:handoutMasterIdLst>
  <p:sldIdLst>
    <p:sldId id="675" r:id="rId8"/>
    <p:sldId id="650" r:id="rId9"/>
    <p:sldId id="257" r:id="rId10"/>
    <p:sldId id="258" r:id="rId11"/>
    <p:sldId id="692" r:id="rId12"/>
    <p:sldId id="701" r:id="rId13"/>
    <p:sldId id="697" r:id="rId14"/>
    <p:sldId id="696" r:id="rId15"/>
    <p:sldId id="694" r:id="rId16"/>
    <p:sldId id="699" r:id="rId17"/>
    <p:sldId id="698" r:id="rId18"/>
    <p:sldId id="700" r:id="rId19"/>
    <p:sldId id="432" r:id="rId20"/>
    <p:sldId id="666" r:id="rId21"/>
    <p:sldId id="689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FF0066"/>
    <a:srgbClr val="FFFF66"/>
    <a:srgbClr val="000000"/>
    <a:srgbClr val="100E0F"/>
    <a:srgbClr val="6D0312"/>
    <a:srgbClr val="951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8" autoAdjust="0"/>
    <p:restoredTop sz="83198" autoAdjust="0"/>
  </p:normalViewPr>
  <p:slideViewPr>
    <p:cSldViewPr snapToGrid="0">
      <p:cViewPr varScale="1">
        <p:scale>
          <a:sx n="75" d="100"/>
          <a:sy n="75" d="100"/>
        </p:scale>
        <p:origin x="6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19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64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medical consultations, blood pressure and blood sugar screenings and health tips to be provided by volunteer medical professionals Every First Friday.</a:t>
            </a:r>
          </a:p>
          <a:p>
            <a:r>
              <a:rPr lang="en-US" dirty="0"/>
              <a:t>Begins on Friday, February 3,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7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7019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 online 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www.NJCatholicMen.org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0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4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8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968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FF00"/>
                </a:solidFill>
                <a:effectLst>
                  <a:outerShdw blurRad="63500" dist="88900" dir="24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Prodigal Son Retreat</a:t>
            </a:r>
            <a:endParaRPr lang="en-US" sz="7200" dirty="0">
              <a:solidFill>
                <a:srgbClr val="FFFF00"/>
              </a:solidFill>
              <a:effectLst>
                <a:outerShdw blurRad="63500" dist="88900" dir="24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241" y="2851444"/>
            <a:ext cx="648895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cap="none" dirty="0">
                <a:ln w="0"/>
                <a:solidFill>
                  <a:srgbClr val="FFFFFF"/>
                </a:solidFill>
                <a:effectLst>
                  <a:outerShdw blurRad="50800" dist="114300" dir="24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Msgr. Paul Schetelick</a:t>
            </a:r>
          </a:p>
          <a:p>
            <a:r>
              <a:rPr lang="en-US" sz="4000" b="1" dirty="0">
                <a:ln w="0"/>
                <a:solidFill>
                  <a:srgbClr val="FFFFFF"/>
                </a:solidFill>
                <a:effectLst>
                  <a:outerShdw blurRad="50800" dist="114300" dir="24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leading the community in</a:t>
            </a:r>
          </a:p>
          <a:p>
            <a:r>
              <a:rPr lang="en-US" sz="4000" b="1" dirty="0">
                <a:ln w="0"/>
                <a:solidFill>
                  <a:srgbClr val="FFFFFF"/>
                </a:solidFill>
                <a:effectLst>
                  <a:outerShdw blurRad="50800" dist="114300" dir="24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reflection and meditation</a:t>
            </a:r>
            <a:endParaRPr lang="en-US" sz="4000" b="1" cap="none" dirty="0">
              <a:ln w="0"/>
              <a:solidFill>
                <a:srgbClr val="FFFFFF"/>
              </a:solidFill>
              <a:effectLst>
                <a:outerShdw blurRad="50800" dist="114300" dir="24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241" y="5210466"/>
            <a:ext cx="7895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Divine Mercy Auditorium</a:t>
            </a:r>
          </a:p>
          <a:p>
            <a:r>
              <a:rPr lang="en-US" sz="3600" b="1" dirty="0">
                <a:ln w="0"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Sat., April 22, 2017, 12:30–6 pm</a:t>
            </a:r>
          </a:p>
        </p:txBody>
      </p:sp>
      <p:sp>
        <p:nvSpPr>
          <p:cNvPr id="5" name="Rectangle 4"/>
          <p:cNvSpPr/>
          <p:nvPr/>
        </p:nvSpPr>
        <p:spPr>
          <a:xfrm rot="20517885">
            <a:off x="381657" y="386065"/>
            <a:ext cx="2640466" cy="923330"/>
          </a:xfrm>
          <a:prstGeom prst="rect">
            <a:avLst/>
          </a:prstGeom>
          <a:effectLst>
            <a:outerShdw blurRad="50800" dist="76200" dir="5400000" algn="tl" rotWithShape="0">
              <a:srgbClr val="FFFF00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Join us!</a:t>
            </a:r>
          </a:p>
        </p:txBody>
      </p:sp>
    </p:spTree>
    <p:extLst>
      <p:ext uri="{BB962C8B-B14F-4D97-AF65-F5344CB8AC3E}">
        <p14:creationId xmlns:p14="http://schemas.microsoft.com/office/powerpoint/2010/main" val="37020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20" y="1143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FFFF00"/>
                </a:solidFill>
              </a:rPr>
              <a:t>Just a Reminder…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7625"/>
          <a:stretch/>
        </p:blipFill>
        <p:spPr>
          <a:xfrm>
            <a:off x="293020" y="1079500"/>
            <a:ext cx="8694130" cy="519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33102" y="4331052"/>
            <a:ext cx="66095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50" dirty="0">
                <a:ln w="0"/>
                <a:solidFill>
                  <a:srgbClr val="FFFFFF"/>
                </a:solidFill>
                <a:effectLst>
                  <a:outerShdw blurRad="63500" dist="127000" dir="30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Please return the</a:t>
            </a:r>
          </a:p>
          <a:p>
            <a:r>
              <a:rPr lang="en-US" sz="5400" b="1" cap="none" spc="50" dirty="0">
                <a:ln w="0"/>
                <a:solidFill>
                  <a:srgbClr val="FFFFFF"/>
                </a:solidFill>
                <a:effectLst>
                  <a:outerShdw blurRad="63500" dist="127000" dir="30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books accordingly.</a:t>
            </a:r>
          </a:p>
        </p:txBody>
      </p:sp>
    </p:spTree>
    <p:extLst>
      <p:ext uri="{BB962C8B-B14F-4D97-AF65-F5344CB8AC3E}">
        <p14:creationId xmlns:p14="http://schemas.microsoft.com/office/powerpoint/2010/main" val="177421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Mar. 10,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370834"/>
            <a:ext cx="9144000" cy="4562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+mj-lt"/>
              </a:rPr>
              <a:t>“Listen to him.”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+mj-lt"/>
              </a:rPr>
              <a:t>           (Mt 17:5b)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355433"/>
            <a:ext cx="9144000" cy="52714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Be reconciled with God by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going to confession regularly,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especially during the Lenten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season.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Deepen your faith through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prayer, fasting and generous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almsgiving.</a:t>
            </a:r>
            <a:endParaRPr lang="en-US" sz="4400" b="1" spc="-300" dirty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 through the obedience of the one, the many will be made righteous.”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</a:t>
            </a: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(Rom 5:19b)</a:t>
            </a:r>
            <a:endParaRPr lang="en-US" sz="36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7296" y="3894666"/>
            <a:ext cx="609974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Mar. </a:t>
            </a:r>
            <a:r>
              <a:rPr lang="en-US" sz="7200" b="1" spc="5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 </a:t>
            </a: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5" y="0"/>
            <a:ext cx="953452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486">
            <a:off x="5687428" y="2489044"/>
            <a:ext cx="2630075" cy="266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256845"/>
            <a:ext cx="767389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&amp; Wellness </a:t>
            </a:r>
          </a:p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day</a:t>
            </a:r>
            <a:endParaRPr lang="en-US" sz="7200" b="1" cap="none" spc="-30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68487"/>
            <a:ext cx="8922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first Friday at DMP</a:t>
            </a:r>
          </a:p>
          <a:p>
            <a:pPr algn="ctr"/>
            <a:r>
              <a:rPr lang="en-US" sz="48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auditorium during fellowship.</a:t>
            </a:r>
          </a:p>
        </p:txBody>
      </p:sp>
    </p:spTree>
    <p:extLst>
      <p:ext uri="{BB962C8B-B14F-4D97-AF65-F5344CB8AC3E}">
        <p14:creationId xmlns:p14="http://schemas.microsoft.com/office/powerpoint/2010/main" val="176226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2385" y="1801097"/>
            <a:ext cx="9704185" cy="212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5938" marR="0" lvl="0" indent="-1095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Apologetics </a:t>
            </a:r>
            <a:r>
              <a:rPr lang="en-US" sz="44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LSS 1- </a:t>
            </a:r>
            <a:r>
              <a:rPr lang="en-US" sz="44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43</a:t>
            </a:r>
            <a:endParaRPr kumimoji="0" lang="en-US" sz="4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574675" marR="0" lvl="2" indent="-1174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Prayer Leadership </a:t>
            </a:r>
            <a:r>
              <a:rPr kumimoji="0" lang="en-US" sz="4400" b="1" i="0" u="none" strike="noStrike" kern="0" cap="none" spc="-15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- LSS 1-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45</a:t>
            </a:r>
            <a:endParaRPr kumimoji="0" lang="en-US" sz="4400" b="1" i="0" u="none" strike="noStrike" kern="0" cap="none" spc="-15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693738" marR="0" lvl="2" indent="-2365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kern="0" spc="-30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Encounter with Jesus </a:t>
            </a:r>
            <a:r>
              <a:rPr lang="en-US" sz="4400" b="1" kern="0" spc="-30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sz="4400" b="1" kern="0" spc="-30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kern="0" spc="-30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LSS 1-46B</a:t>
            </a:r>
            <a:endParaRPr kumimoji="0" lang="en-US" sz="5400" b="1" i="0" u="none" strike="noStrike" kern="0" cap="none" spc="-30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525" y="4628071"/>
            <a:ext cx="73709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Sat., Mar. 11, 2017,  1- 6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323623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0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172"/>
          <a:stretch/>
        </p:blipFill>
        <p:spPr>
          <a:xfrm>
            <a:off x="-29615" y="1"/>
            <a:ext cx="9203229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" y="5417235"/>
            <a:ext cx="671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register online, visit:</a:t>
            </a:r>
          </a:p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www.rcan.org/womenscommission</a:t>
            </a:r>
          </a:p>
        </p:txBody>
      </p:sp>
    </p:spTree>
    <p:extLst>
      <p:ext uri="{BB962C8B-B14F-4D97-AF65-F5344CB8AC3E}">
        <p14:creationId xmlns:p14="http://schemas.microsoft.com/office/powerpoint/2010/main" val="274087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52" y="2985458"/>
            <a:ext cx="6251171" cy="387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95" y="310286"/>
            <a:ext cx="6172377" cy="47888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7124" y="44865"/>
            <a:ext cx="8286243" cy="2800767"/>
            <a:chOff x="210374" y="0"/>
            <a:chExt cx="7031004" cy="2236742"/>
          </a:xfrm>
        </p:grpSpPr>
        <p:sp>
          <p:nvSpPr>
            <p:cNvPr id="12" name="Rectangle 11"/>
            <p:cNvSpPr/>
            <p:nvPr/>
          </p:nvSpPr>
          <p:spPr>
            <a:xfrm>
              <a:off x="210374" y="0"/>
              <a:ext cx="7031004" cy="22367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Life in the Spirit </a:t>
              </a:r>
            </a:p>
            <a:p>
              <a:endParaRPr lang="en-US" sz="8800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66" y="870639"/>
              <a:ext cx="5424641" cy="11552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Seminar #47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149" y="2727091"/>
            <a:ext cx="5950668" cy="7694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March 31-April 2, 2017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3277" y="4443764"/>
            <a:ext cx="9030723" cy="2000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en-US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Contacts: </a:t>
            </a:r>
            <a:endParaRPr lang="en-US" sz="2800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76200" dist="1270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   Manny &amp;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Nette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Manguiat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– elexman@hotmail.com, </a:t>
            </a:r>
          </a:p>
          <a:p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   Earl &amp; Flo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Manguiat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- bldnewarklsa@gmail.com</a:t>
            </a:r>
          </a:p>
        </p:txBody>
      </p:sp>
    </p:spTree>
    <p:extLst>
      <p:ext uri="{BB962C8B-B14F-4D97-AF65-F5344CB8AC3E}">
        <p14:creationId xmlns:p14="http://schemas.microsoft.com/office/powerpoint/2010/main" val="33979118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34885</TotalTime>
  <Words>266</Words>
  <Application>Microsoft Office PowerPoint</Application>
  <PresentationFormat>On-screen Show (4:3)</PresentationFormat>
  <Paragraphs>71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ＭＳ Ｐゴシック</vt:lpstr>
      <vt:lpstr>Arial</vt:lpstr>
      <vt:lpstr>Batang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Prodigal Son Retreat</vt:lpstr>
      <vt:lpstr>PowerPoint Presentation</vt:lpstr>
      <vt:lpstr>Just a Reminder…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1966</cp:revision>
  <cp:lastPrinted>2017-03-03T20:49:58Z</cp:lastPrinted>
  <dcterms:created xsi:type="dcterms:W3CDTF">2012-02-27T22:14:55Z</dcterms:created>
  <dcterms:modified xsi:type="dcterms:W3CDTF">2017-03-03T20:57:32Z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