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1"/>
  </p:notesMasterIdLst>
  <p:handoutMasterIdLst>
    <p:handoutMasterId r:id="rId22"/>
  </p:handoutMasterIdLst>
  <p:sldIdLst>
    <p:sldId id="258" r:id="rId10"/>
    <p:sldId id="650" r:id="rId11"/>
    <p:sldId id="257" r:id="rId12"/>
    <p:sldId id="718" r:id="rId13"/>
    <p:sldId id="726" r:id="rId14"/>
    <p:sldId id="724" r:id="rId15"/>
    <p:sldId id="727" r:id="rId16"/>
    <p:sldId id="705" r:id="rId17"/>
    <p:sldId id="666" r:id="rId18"/>
    <p:sldId id="714" r:id="rId19"/>
    <p:sldId id="72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884">
              <a:defRPr/>
            </a:pPr>
            <a:fld id="{09BA11CB-E6C1-4AEA-8C07-B4D437CB9D02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884">
              <a:defRPr/>
            </a:pPr>
            <a:fld id="{F1CD1860-3511-43C5-B73A-81CB751FCBD3}" type="slidenum">
              <a:rPr lang="en-US" sz="1800" kern="0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5</a:t>
            </a:fld>
            <a:endParaRPr lang="en-US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884">
              <a:defRPr/>
            </a:pPr>
            <a:fld id="{09BA11CB-E6C1-4AEA-8C07-B4D437CB9D02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currently being accepted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884">
              <a:defRPr/>
            </a:pPr>
            <a:fld id="{F1CD1860-3511-43C5-B73A-81CB751FCBD3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81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4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1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4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12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4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8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1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8957" y="3894666"/>
            <a:ext cx="689643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9,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856484"/>
            <a:ext cx="8610599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Know Him, love Him, and serve Him. 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Study and live the Word. 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Pray unceasingly.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AB629-E4DB-4EBF-878E-E7A191D7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-2582" b="2347"/>
          <a:stretch/>
        </p:blipFill>
        <p:spPr>
          <a:xfrm>
            <a:off x="1365504" y="1140570"/>
            <a:ext cx="7034784" cy="430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DC5CF-88F0-4E64-8BCE-D53BBCDF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578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rgbClr val="FFFF00"/>
                </a:solidFill>
                <a:effectLst>
                  <a:outerShdw blurRad="50800" dist="177800" dir="84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Reminder</a:t>
            </a:r>
            <a:r>
              <a:rPr lang="en-US" sz="6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1A36E-A130-4C2E-B6B1-791723156499}"/>
              </a:ext>
            </a:extLst>
          </p:cNvPr>
          <p:cNvSpPr/>
          <p:nvPr/>
        </p:nvSpPr>
        <p:spPr>
          <a:xfrm>
            <a:off x="336042" y="4157162"/>
            <a:ext cx="83888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Please help keep the 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missalette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 and song books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in proper order.</a:t>
            </a:r>
          </a:p>
        </p:txBody>
      </p:sp>
    </p:spTree>
    <p:extLst>
      <p:ext uri="{BB962C8B-B14F-4D97-AF65-F5344CB8AC3E}">
        <p14:creationId xmlns:p14="http://schemas.microsoft.com/office/powerpoint/2010/main" val="23777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“Whoever believes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him will not be condemned.” </a:t>
            </a:r>
            <a:endParaRPr lang="en-US" sz="6000" b="1" i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(Jn 3:18a)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47" y="287259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447" y="4898407"/>
            <a:ext cx="9144000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Sat., March 10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</a:p>
          <a:p>
            <a:pPr lvl="0" algn="ctr">
              <a:defRPr/>
            </a:pPr>
            <a:r>
              <a:rPr lang="en-US" sz="4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1-6 pm DMP Auditorium</a:t>
            </a:r>
            <a:endParaRPr kumimoji="0" lang="en-US" sz="4400" b="1" i="0" u="none" strike="noStrike" kern="1200" cap="none" spc="50" normalizeH="0" baseline="0" noProof="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3447" y="1915725"/>
            <a:ext cx="9144000" cy="28007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8" y="2090709"/>
            <a:ext cx="91440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Maturity Program II,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Part 1 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 1- 46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Jesus:  Mark &amp;  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Matthew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1 -48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163" y="4885176"/>
            <a:ext cx="69076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Mar. 17,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154005" y="2644894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112210"/>
            <a:ext cx="5335115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13-15,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839" y="5272950"/>
            <a:ext cx="6688049" cy="1446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en-US" sz="36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bldnewarklsa@gmail.com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16,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Believe in Him…so that you…might not perish, but have eternal life.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</a:t>
            </a: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(Jn 3:16 par.)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41341</TotalTime>
  <Words>199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ORDER</vt:lpstr>
      <vt:lpstr>DIRECTIONS</vt:lpstr>
      <vt:lpstr>Reminder…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2163</cp:revision>
  <cp:lastPrinted>2018-03-09T21:32:23Z</cp:lastPrinted>
  <dcterms:created xsi:type="dcterms:W3CDTF">2012-02-27T22:14:55Z</dcterms:created>
  <dcterms:modified xsi:type="dcterms:W3CDTF">2018-03-09T21:34:20Z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