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49" r:id="rId8"/>
  </p:sldMasterIdLst>
  <p:notesMasterIdLst>
    <p:notesMasterId r:id="rId19"/>
  </p:notesMasterIdLst>
  <p:handoutMasterIdLst>
    <p:handoutMasterId r:id="rId20"/>
  </p:handoutMasterIdLst>
  <p:sldIdLst>
    <p:sldId id="258" r:id="rId9"/>
    <p:sldId id="650" r:id="rId10"/>
    <p:sldId id="257" r:id="rId11"/>
    <p:sldId id="731" r:id="rId12"/>
    <p:sldId id="730" r:id="rId13"/>
    <p:sldId id="734" r:id="rId14"/>
    <p:sldId id="735" r:id="rId15"/>
    <p:sldId id="705" r:id="rId16"/>
    <p:sldId id="666" r:id="rId17"/>
    <p:sldId id="714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51" d="100"/>
          <a:sy n="51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82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1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71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73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6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4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1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4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12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4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6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2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5/11/2018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5/11/2018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701" y="3894666"/>
            <a:ext cx="653095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11,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19382"/>
            <a:ext cx="9391649" cy="5186218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Do not be afraid in spreading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    the Gospel because the Holy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    Spirit is with you.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2. Live in a manner worthy of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    the call you have received by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    being humble, gentle and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    patient.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"...you will receive power when the Holy Spirit comes upon you."   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</a:t>
            </a:r>
            <a:r>
              <a:rPr lang="en-US" sz="66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(Acts 1:8a)</a:t>
            </a:r>
            <a:endParaRPr lang="en-US" sz="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007" y="1688269"/>
            <a:ext cx="9144000" cy="2985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Apologetics 2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–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1-46</a:t>
            </a:r>
            <a:endParaRPr kumimoji="0" lang="en-US" sz="40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and Fruit of the Holy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Spirit - </a:t>
            </a:r>
            <a:r>
              <a:rPr lang="en-US" sz="40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1- 48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Sienna Gifts Inventory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LSS 49</a:t>
            </a:r>
            <a:endParaRPr kumimoji="0" lang="en-US" sz="40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406" y="4885176"/>
            <a:ext cx="68611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</a:t>
            </a: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12, 2018,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#50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8218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  18-20,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7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10" y="83372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005316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>
                  <a:solidFill>
                    <a:prstClr val="white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ENCOUNTER #38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96922"/>
            <a:ext cx="9144000" cy="336108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0" y="3496921"/>
            <a:ext cx="7208192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Graymoor Spiritual Life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10" y="2301575"/>
            <a:ext cx="4560864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>
                <a:ln w="0"/>
                <a:solidFill>
                  <a:schemeClr val="bg1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June </a:t>
            </a:r>
            <a:r>
              <a:rPr lang="en-US" sz="4800" b="1" kern="0" spc="50" dirty="0">
                <a:ln w="0"/>
                <a:solidFill>
                  <a:schemeClr val="bg1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8</a:t>
            </a:r>
            <a:r>
              <a:rPr kumimoji="0" lang="en-US" sz="4800" b="1" i="0" u="none" strike="noStrike" kern="0" cap="none" spc="50" normalizeH="0" baseline="0" noProof="0" dirty="0">
                <a:ln w="0"/>
                <a:solidFill>
                  <a:schemeClr val="bg1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-10, 2018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10" y="4027335"/>
            <a:ext cx="4801314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Garrison, NY 10524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410" y="5035836"/>
            <a:ext cx="8524878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Contacts: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Jutt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 Bustos – jutt.bustos@bldnewark.com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 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Lita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 Alfaro – lita.alfaro@bldnewark.com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67632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00B05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0" cap="none" spc="-300" normalizeH="0" baseline="0" noProof="0" dirty="0">
                <a:ln w="0">
                  <a:noFill/>
                </a:ln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Solo Parents Encounter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0" cap="none" spc="-300" normalizeH="0" baseline="0" noProof="0" dirty="0">
                <a:ln w="0">
                  <a:noFill/>
                </a:ln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Weekend #</a:t>
            </a:r>
            <a:r>
              <a:rPr lang="en-US" sz="6000" kern="0" spc="-300" dirty="0">
                <a:ln w="0">
                  <a:noFill/>
                </a:ln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r>
            <a:endParaRPr kumimoji="0" lang="en-US" sz="6000" i="0" u="none" strike="noStrike" kern="0" cap="none" spc="-300" normalizeH="0" baseline="0" noProof="0" dirty="0">
              <a:ln w="0">
                <a:noFill/>
              </a:ln>
              <a:solidFill>
                <a:srgbClr val="E7E6E6"/>
              </a:solidFill>
              <a:effectLst>
                <a:glow rad="76200">
                  <a:srgbClr val="4472C4">
                    <a:lumMod val="50000"/>
                    <a:alpha val="88000"/>
                  </a:srgbClr>
                </a:glow>
                <a:outerShdw blurRad="50800" dist="101600" dir="78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883" y="2556049"/>
            <a:ext cx="5394425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June 23-24,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483438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DAYS Hotel Conference Center East Brunswick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3" y="4665541"/>
            <a:ext cx="9390939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Contacts:  </a:t>
            </a:r>
            <a:r>
              <a:rPr kumimoji="0" lang="en-US" sz="3200" i="0" u="none" strike="noStrike" kern="0" cap="none" spc="0" normalizeH="0" baseline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Caezar</a:t>
            </a:r>
            <a:r>
              <a:rPr kumimoji="0" lang="en-US" sz="3200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 &amp; Vicky </a:t>
            </a:r>
            <a:r>
              <a:rPr kumimoji="0" lang="en-US" sz="3200" i="0" u="none" strike="noStrike" kern="0" cap="none" spc="0" normalizeH="0" baseline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Rasalan</a:t>
            </a:r>
            <a:endParaRPr kumimoji="0" lang="en-US" sz="3200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                  (SPE19 CS)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Visit - bldnewark.com/solo-parent-encounter.html</a:t>
            </a:r>
            <a:endParaRPr kumimoji="0" lang="en-US" sz="2800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" charset="0"/>
            </a:endParaRP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18,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“Go into the whole world and proclaim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the Gospel to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every creature.”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                  (Mk 16:15)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e18fa9b5-5772-4b1e-924d-5642982b1f26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42380</TotalTime>
  <Words>275</Words>
  <Application>Microsoft Office PowerPoint</Application>
  <PresentationFormat>On-screen Show (4:3)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35" baseType="lpstr">
      <vt:lpstr>Batang</vt:lpstr>
      <vt:lpstr>Microsoft YaHei UI</vt:lpstr>
      <vt:lpstr>ＭＳ Ｐゴシック</vt:lpstr>
      <vt:lpstr>Arial</vt:lpstr>
      <vt:lpstr>Bell MT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PowerPoint Presentation</vt:lpstr>
      <vt:lpstr> God’s  Promise   for the week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2202</cp:revision>
  <cp:lastPrinted>2018-04-06T19:59:17Z</cp:lastPrinted>
  <dcterms:created xsi:type="dcterms:W3CDTF">2012-02-27T22:14:55Z</dcterms:created>
  <dcterms:modified xsi:type="dcterms:W3CDTF">2018-05-11T17:49:03Z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