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9"/>
  </p:notesMasterIdLst>
  <p:handoutMasterIdLst>
    <p:handoutMasterId r:id="rId20"/>
  </p:handoutMasterIdLst>
  <p:sldIdLst>
    <p:sldId id="650" r:id="rId8"/>
    <p:sldId id="257" r:id="rId9"/>
    <p:sldId id="258" r:id="rId10"/>
    <p:sldId id="709" r:id="rId11"/>
    <p:sldId id="698" r:id="rId12"/>
    <p:sldId id="702" r:id="rId13"/>
    <p:sldId id="703" r:id="rId14"/>
    <p:sldId id="706" r:id="rId15"/>
    <p:sldId id="705" r:id="rId16"/>
    <p:sldId id="666" r:id="rId17"/>
    <p:sldId id="68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CC6600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70370" autoAdjust="0"/>
  </p:normalViewPr>
  <p:slideViewPr>
    <p:cSldViewPr snapToGrid="0">
      <p:cViewPr varScale="1">
        <p:scale>
          <a:sx n="47" d="100"/>
          <a:sy n="47" d="100"/>
        </p:scale>
        <p:origin x="14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091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338" y="216553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“... whoever believes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him shall not be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put to shame.”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     </a:t>
            </a:r>
            <a:r>
              <a:rPr lang="en-US" sz="66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(1Pt 2:6b)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“... do the works that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I do, and (you) will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do greater ones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than these...”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​                  (​</a:t>
            </a:r>
            <a:r>
              <a:rPr lang="en-US" sz="5400" b="1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5400" b="1" dirty="0">
                <a:solidFill>
                  <a:srgbClr val="FFFFFF"/>
                </a:solidFill>
                <a:latin typeface="+mj-lt"/>
              </a:rPr>
              <a:t>​ 1​4:12a)</a:t>
            </a:r>
            <a:endParaRPr lang="en-US" sz="1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15900" y="1477125"/>
            <a:ext cx="95758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bold in inviting others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to our encounters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and seminars.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a good witness by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your willingness to accept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ministry assignments.</a:t>
            </a:r>
            <a:endParaRPr lang="en-US" sz="72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93" y="3894666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01097"/>
            <a:ext cx="9144000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marR="0" lvl="0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Encounter with Jesus:  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Mathew/Mark  </a:t>
            </a: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LSS 1- 46B</a:t>
            </a:r>
          </a:p>
          <a:p>
            <a:pPr marL="568325" marR="0" lvl="2" indent="-242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Sienna Gift Inventory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LSS 1-47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81" y="4726104"/>
            <a:ext cx="73116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May 13,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90703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00208" y="5484891"/>
            <a:ext cx="9394520" cy="162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557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837" y="3225566"/>
            <a:ext cx="768832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Basilica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547" y="4554833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19,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36379</TotalTime>
  <Words>217</Words>
  <Application>Microsoft Office PowerPoint</Application>
  <PresentationFormat>On-screen Show (4:3)</PresentationFormat>
  <Paragraphs>62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Microsoft YaHei UI</vt:lpstr>
      <vt:lpstr>ＭＳ Ｐゴシック</vt:lpstr>
      <vt:lpstr>Arial</vt:lpstr>
      <vt:lpstr>Batang</vt:lpstr>
      <vt:lpstr>Book Antiqua</vt:lpstr>
      <vt:lpstr>Calibri</vt:lpstr>
      <vt:lpstr>Calibri Light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2022</cp:revision>
  <cp:lastPrinted>2017-04-21T19:57:08Z</cp:lastPrinted>
  <dcterms:created xsi:type="dcterms:W3CDTF">2012-02-27T22:14:55Z</dcterms:created>
  <dcterms:modified xsi:type="dcterms:W3CDTF">2017-05-12T19:18:34Z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