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4"/>
  </p:notesMasterIdLst>
  <p:handoutMasterIdLst>
    <p:handoutMasterId r:id="rId25"/>
  </p:handoutMasterIdLst>
  <p:sldIdLst>
    <p:sldId id="714" r:id="rId10"/>
    <p:sldId id="713" r:id="rId11"/>
    <p:sldId id="650" r:id="rId12"/>
    <p:sldId id="257" r:id="rId13"/>
    <p:sldId id="258" r:id="rId14"/>
    <p:sldId id="702" r:id="rId15"/>
    <p:sldId id="703" r:id="rId16"/>
    <p:sldId id="715" r:id="rId17"/>
    <p:sldId id="710" r:id="rId18"/>
    <p:sldId id="706" r:id="rId19"/>
    <p:sldId id="712" r:id="rId20"/>
    <p:sldId id="705" r:id="rId21"/>
    <p:sldId id="666" r:id="rId22"/>
    <p:sldId id="689" r:id="rId23"/>
  </p:sldIdLst>
  <p:sldSz cx="9144000" cy="6858000" type="screen4x3"/>
  <p:notesSz cx="7016750" cy="9302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FFFF00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 autoAdjust="0"/>
    <p:restoredTop sz="70370" autoAdjust="0"/>
  </p:normalViewPr>
  <p:slideViewPr>
    <p:cSldViewPr snapToGrid="0">
      <p:cViewPr varScale="1">
        <p:scale>
          <a:sx n="45" d="100"/>
          <a:sy n="45" d="100"/>
        </p:scale>
        <p:origin x="32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272" y="4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7066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272" y="8837066"/>
            <a:ext cx="3040907" cy="46568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3943" y="0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5325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5" y="4417854"/>
            <a:ext cx="5612129" cy="4187508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35706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3943" y="8835706"/>
            <a:ext cx="3041227" cy="465456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9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040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5040">
                <a:defRPr/>
              </a:pPr>
              <a:t>14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3943" y="8835706"/>
            <a:ext cx="3041227" cy="4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7" tIns="46559" rIns="93117" bIns="4655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5040"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5040"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7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4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2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0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0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1823-BC6B-47DA-B7AA-7726B2B20FE7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2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837" y="3225566"/>
            <a:ext cx="768832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Basilica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547" y="4554833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557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11" y="3166855"/>
            <a:ext cx="912768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From the Dinner Dance committee:</a:t>
            </a:r>
          </a:p>
          <a:p>
            <a:endParaRPr lang="en-US" sz="2400" spc="50" dirty="0">
              <a:ln w="0"/>
              <a:solidFill>
                <a:srgbClr val="C00000"/>
              </a:solidFill>
            </a:endParaRP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1.  ME class shepherds or representative must secure initial 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10 tickets from the Dinner dance committee, c/o ME40 at   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 Fellowship.</a:t>
            </a:r>
          </a:p>
          <a:p>
            <a:endParaRPr lang="en-US" sz="2400" spc="50" dirty="0">
              <a:ln w="0"/>
              <a:solidFill>
                <a:srgbClr val="C00000"/>
              </a:solidFill>
            </a:endParaRP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2. If ME Classes are sold out on initial 10 tickets distributed, 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please see them at fellowship for more.  This is on a first </a:t>
            </a:r>
          </a:p>
          <a:p>
            <a:r>
              <a:rPr lang="en-US" sz="2400" spc="50" dirty="0">
                <a:ln w="0"/>
                <a:solidFill>
                  <a:srgbClr val="C00000"/>
                </a:solidFill>
              </a:rPr>
              <a:t>        come, first serve basis.</a:t>
            </a:r>
            <a:endParaRPr lang="en-US" sz="2400" cap="none" spc="5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6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 2,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“Go ... teach them to observe all that I have commanded you.”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600" b="1" dirty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          </a:t>
            </a:r>
            <a:r>
              <a:rPr lang="en-US" sz="4400" b="1" dirty="0">
                <a:solidFill>
                  <a:srgbClr val="FFFFFF"/>
                </a:solidFill>
                <a:latin typeface="+mj-lt"/>
              </a:rPr>
              <a:t>(Mt 28:19a, 20a)</a:t>
            </a:r>
            <a:endParaRPr lang="en-US" sz="1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99723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a good shepherd</a:t>
            </a:r>
          </a:p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to others by word and deed.</a:t>
            </a:r>
            <a:endParaRPr lang="en-US" sz="96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96673" y="5649575"/>
            <a:ext cx="526298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FF66"/>
                </a:solidFill>
                <a:effectLst/>
              </a:rPr>
              <a:t>Welcome ME 48</a:t>
            </a:r>
          </a:p>
        </p:txBody>
      </p:sp>
    </p:spTree>
    <p:extLst>
      <p:ext uri="{BB962C8B-B14F-4D97-AF65-F5344CB8AC3E}">
        <p14:creationId xmlns:p14="http://schemas.microsoft.com/office/powerpoint/2010/main" val="11975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551613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 am with you always,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until the end of age.”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​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20:20b)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93" y="3894666"/>
            <a:ext cx="653095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26,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976" y="307818"/>
            <a:ext cx="8736593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>
                  <a:noFill/>
                </a:ln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192" y="1277355"/>
            <a:ext cx="8809024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/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ENCOUNTER #23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1" y="2446947"/>
            <a:ext cx="5913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istral" panose="03090702030407020403" pitchFamily="66" charset="0"/>
              </a:rPr>
              <a:t>“Come and Follow Me…”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7693" y="3212362"/>
            <a:ext cx="5708614" cy="3018866"/>
            <a:chOff x="-188310" y="3346200"/>
            <a:chExt cx="5708614" cy="3018866"/>
          </a:xfrm>
        </p:grpSpPr>
        <p:sp>
          <p:nvSpPr>
            <p:cNvPr id="8" name="Rectangle 7"/>
            <p:cNvSpPr/>
            <p:nvPr/>
          </p:nvSpPr>
          <p:spPr>
            <a:xfrm>
              <a:off x="9661" y="3346200"/>
              <a:ext cx="51074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July 7-9, 2017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88310" y="4241408"/>
              <a:ext cx="5708614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Fellowship Deaconry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3575 Valley Road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Basking Ridge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9" y="5855257"/>
            <a:ext cx="684138" cy="6799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24" y="6515887"/>
            <a:ext cx="1084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BLD Newark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7794" y="6177333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Contact: dyc@bldnewark.com </a:t>
            </a:r>
          </a:p>
        </p:txBody>
      </p:sp>
    </p:spTree>
    <p:extLst>
      <p:ext uri="{BB962C8B-B14F-4D97-AF65-F5344CB8AC3E}">
        <p14:creationId xmlns:p14="http://schemas.microsoft.com/office/powerpoint/2010/main" val="87020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 &amp; 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 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36908</TotalTime>
  <Words>314</Words>
  <Application>Microsoft Office PowerPoint</Application>
  <PresentationFormat>On-screen Show (4:3)</PresentationFormat>
  <Paragraphs>81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Malgun Gothic</vt:lpstr>
      <vt:lpstr>Microsoft YaHei UI</vt:lpstr>
      <vt:lpstr>ＭＳ Ｐゴシック</vt:lpstr>
      <vt:lpstr>Arial</vt:lpstr>
      <vt:lpstr>Book Antiqua</vt:lpstr>
      <vt:lpstr>Calibri</vt:lpstr>
      <vt:lpstr>Calibri Light</vt:lpstr>
      <vt:lpstr>Century Gothic</vt:lpstr>
      <vt:lpstr>Georgia</vt:lpstr>
      <vt:lpstr>Lucida Sans</vt:lpstr>
      <vt:lpstr>Mistral</vt:lpstr>
      <vt:lpstr>Papyrus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Benjie Ombrete</cp:lastModifiedBy>
  <cp:revision>2035</cp:revision>
  <cp:lastPrinted>2017-05-19T20:08:32Z</cp:lastPrinted>
  <dcterms:created xsi:type="dcterms:W3CDTF">2012-02-27T22:14:55Z</dcterms:created>
  <dcterms:modified xsi:type="dcterms:W3CDTF">2017-05-26T19:02:11Z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