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20"/>
  </p:notesMasterIdLst>
  <p:handoutMasterIdLst>
    <p:handoutMasterId r:id="rId21"/>
  </p:handoutMasterIdLst>
  <p:sldIdLst>
    <p:sldId id="650" r:id="rId8"/>
    <p:sldId id="257" r:id="rId9"/>
    <p:sldId id="258" r:id="rId10"/>
    <p:sldId id="707" r:id="rId11"/>
    <p:sldId id="709" r:id="rId12"/>
    <p:sldId id="698" r:id="rId13"/>
    <p:sldId id="702" r:id="rId14"/>
    <p:sldId id="703" r:id="rId15"/>
    <p:sldId id="706" r:id="rId16"/>
    <p:sldId id="705" r:id="rId17"/>
    <p:sldId id="666" r:id="rId18"/>
    <p:sldId id="68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CC6600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7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honor of Our Lady of Fatima's Centennial Celebration, the</a:t>
            </a:r>
          </a:p>
          <a:p>
            <a:r>
              <a:rPr lang="en-US" dirty="0"/>
              <a:t>Mark 10 Ministry will process the Statue of our Lady in Divine Mercy Church.</a:t>
            </a:r>
          </a:p>
          <a:p>
            <a:r>
              <a:rPr lang="en-US" dirty="0"/>
              <a:t>Rosary starts at 8:00 pm followed by the procession, flower offering and crowing.</a:t>
            </a:r>
          </a:p>
          <a:p>
            <a:endParaRPr lang="en-US" dirty="0"/>
          </a:p>
          <a:p>
            <a:r>
              <a:rPr lang="en-US" dirty="0"/>
              <a:t>We encourage the community to join this celebration as they</a:t>
            </a:r>
          </a:p>
          <a:p>
            <a:r>
              <a:rPr lang="en-US" dirty="0"/>
              <a:t>will be given the opportunity to offer flower to our Blessed Mother.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4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091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5/5/2017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came so that they might have life and have it more abundantly.”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54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10:10b)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12,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“Repent and be baptized, every one of you, in the name of Jesus Christ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for the forgiveness of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your sins;...” ​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                   (Acts 2:38a)</a:t>
            </a:r>
            <a:endParaRPr lang="en-US" sz="16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63205"/>
            <a:ext cx="925068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Bring the LSS to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parishes.</a:t>
            </a:r>
            <a:endParaRPr lang="en-US" sz="54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</a:t>
            </a: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Receive the sacrament of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reconciliation regularly.</a:t>
            </a:r>
            <a:endParaRPr lang="en-US" sz="72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9050" y="3894666"/>
            <a:ext cx="593624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1035"/>
            <a:ext cx="917448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MAY CROWNING</a:t>
            </a:r>
          </a:p>
          <a:p>
            <a:pPr algn="ctr"/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Procession of our </a:t>
            </a:r>
          </a:p>
          <a:p>
            <a:pPr algn="ctr"/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Lady of Fatima</a:t>
            </a:r>
          </a:p>
          <a:p>
            <a:pPr algn="ctr"/>
            <a:r>
              <a:rPr lang="en-US" sz="66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by Mark 10 Ministry 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effectLst>
                  <a:outerShdw blurRad="50800" dist="63500" dir="3600000" algn="tl" rotWithShape="0">
                    <a:schemeClr val="tx1">
                      <a:alpha val="40000"/>
                    </a:schemeClr>
                  </a:outerShdw>
                </a:effectLst>
              </a:rPr>
              <a:t>  </a:t>
            </a:r>
            <a:endParaRPr lang="en-US" sz="5400" b="1" dirty="0">
              <a:ln/>
              <a:solidFill>
                <a:srgbClr val="FFFF00"/>
              </a:solidFill>
              <a:effectLst>
                <a:outerShdw blurRad="50800" dist="63500" dir="36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2563" y="4778539"/>
            <a:ext cx="6529353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MAY 12, 2017, 8:00 PM</a:t>
            </a:r>
          </a:p>
          <a:p>
            <a:pPr algn="ctr"/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Divine Mercy Church</a:t>
            </a:r>
          </a:p>
        </p:txBody>
      </p:sp>
    </p:spTree>
    <p:extLst>
      <p:ext uri="{BB962C8B-B14F-4D97-AF65-F5344CB8AC3E}">
        <p14:creationId xmlns:p14="http://schemas.microsoft.com/office/powerpoint/2010/main" val="341873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01097"/>
            <a:ext cx="9144000" cy="347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Advanced Intercession </a:t>
            </a:r>
            <a:endParaRPr lang="en-US" sz="4400" b="1" kern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064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0" normalizeH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          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LSS 1- 45</a:t>
            </a:r>
          </a:p>
          <a:p>
            <a:pPr marL="574675" marR="0" lvl="2" indent="-350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Encounter with Jesus:  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Mathew/Mark 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LSS 1- 46B</a:t>
            </a:r>
          </a:p>
          <a:p>
            <a:pPr marL="568325" marR="0" lvl="2" indent="-2428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Sienna Gift Inventory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1-47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81" y="5416984"/>
            <a:ext cx="73116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May 13,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90703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00208" y="5484891"/>
            <a:ext cx="9394520" cy="162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557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837" y="3225566"/>
            <a:ext cx="768832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Basilica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4547" y="4554833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36083</TotalTime>
  <Words>306</Words>
  <Application>Microsoft Office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Microsoft YaHei UI</vt:lpstr>
      <vt:lpstr>ＭＳ Ｐゴシック</vt:lpstr>
      <vt:lpstr>Arial</vt:lpstr>
      <vt:lpstr>Batang</vt:lpstr>
      <vt:lpstr>Book Antiqua</vt:lpstr>
      <vt:lpstr>Calibri</vt:lpstr>
      <vt:lpstr>Calibri Light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 God’s  Promise   for the week</vt:lpstr>
      <vt:lpstr>PowerPoint Presentation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2017</cp:revision>
  <cp:lastPrinted>2017-04-21T19:57:08Z</cp:lastPrinted>
  <dcterms:created xsi:type="dcterms:W3CDTF">2012-02-27T22:14:55Z</dcterms:created>
  <dcterms:modified xsi:type="dcterms:W3CDTF">2017-05-05T20:59:27Z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