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61" r:id="rId9"/>
  </p:sldMasterIdLst>
  <p:notesMasterIdLst>
    <p:notesMasterId r:id="rId21"/>
  </p:notesMasterIdLst>
  <p:handoutMasterIdLst>
    <p:handoutMasterId r:id="rId22"/>
  </p:handoutMasterIdLst>
  <p:sldIdLst>
    <p:sldId id="710" r:id="rId10"/>
    <p:sldId id="650" r:id="rId11"/>
    <p:sldId id="257" r:id="rId12"/>
    <p:sldId id="258" r:id="rId13"/>
    <p:sldId id="720" r:id="rId14"/>
    <p:sldId id="718" r:id="rId15"/>
    <p:sldId id="711" r:id="rId16"/>
    <p:sldId id="719" r:id="rId17"/>
    <p:sldId id="705" r:id="rId18"/>
    <p:sldId id="666" r:id="rId19"/>
    <p:sldId id="71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100E0F"/>
    <a:srgbClr val="258B2A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40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$2 a ticket, your friends and family will have a chance to win the top prize of a trip to the Holy Land!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*** Please return all tickets sold and unsold at room 102 on Nov 10 before the raffle draw.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20ED4-5C6E-4372-8660-AF198BDEA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1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0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1708356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Stay awake for you know neither the day nor the hour.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 (Mt 25:13)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148906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Avail of the sacrament of reconciliation, remain in a state of grace.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“Whoever watches … at dawn shall not be disappointed.”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6000" b="1" i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Wis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6:14)</a:t>
            </a:r>
            <a:endParaRPr lang="en-US" sz="1600" b="1" i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0708" y="3894666"/>
            <a:ext cx="673293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Nov. 10,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008" y="2090709"/>
            <a:ext cx="9144000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Sienna Gifts Inventory 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CMP I - Part II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1- 47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 and Deliverance-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1- 46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9132" y="4885176"/>
            <a:ext cx="69397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Nov. 11, 2017,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726">
              <a:schemeClr val="accent1">
                <a:lumMod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3000">
              <a:schemeClr val="accent1">
                <a:lumMod val="95000"/>
                <a:lumOff val="5000"/>
              </a:schemeClr>
            </a:gs>
            <a:gs pos="75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393">
            <a:off x="392455" y="2966098"/>
            <a:ext cx="4407414" cy="348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07" y="551055"/>
            <a:ext cx="5320455" cy="299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8" y="3375589"/>
            <a:ext cx="4420566" cy="2902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12" y="54491"/>
            <a:ext cx="78036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Support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BLD Newark 2017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Fundraiser !!!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688" y="3662073"/>
            <a:ext cx="75697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Get a chance to win a trip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for 2 to Holy Land!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7597" y="5398536"/>
            <a:ext cx="51058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Raffle date is Friday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November 10,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6" y="6124147"/>
            <a:ext cx="629346" cy="58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D7E6C-B9E6-414D-A9ED-BF389D46D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38121" y="5770171"/>
            <a:ext cx="8667757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19, 2018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Nov. 17,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41165</TotalTime>
  <Words>242</Words>
  <Application>Microsoft Office PowerPoint</Application>
  <PresentationFormat>On-screen Show (4:3)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ＭＳ Ｐゴシック</vt:lpstr>
      <vt:lpstr>Arial</vt:lpstr>
      <vt:lpstr>Batang</vt:lpstr>
      <vt:lpstr>Bell MT</vt:lpstr>
      <vt:lpstr>Berlin Sans FB Demi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Nirmala UI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2174</cp:revision>
  <cp:lastPrinted>2017-11-03T19:40:26Z</cp:lastPrinted>
  <dcterms:created xsi:type="dcterms:W3CDTF">2012-02-27T22:14:55Z</dcterms:created>
  <dcterms:modified xsi:type="dcterms:W3CDTF">2017-11-10T21:31:13Z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