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6"/>
  </p:notesMasterIdLst>
  <p:handoutMasterIdLst>
    <p:handoutMasterId r:id="rId17"/>
  </p:handoutMasterIdLst>
  <p:sldIdLst>
    <p:sldId id="710" r:id="rId8"/>
    <p:sldId id="650" r:id="rId9"/>
    <p:sldId id="257" r:id="rId10"/>
    <p:sldId id="258" r:id="rId11"/>
    <p:sldId id="719" r:id="rId12"/>
    <p:sldId id="705" r:id="rId13"/>
    <p:sldId id="666" r:id="rId14"/>
    <p:sldId id="71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100E0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79" d="100"/>
          <a:sy n="79" d="100"/>
        </p:scale>
        <p:origin x="168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 everyone who has more will be given and he will grow rich.”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(Mt 25:29a)</a:t>
            </a:r>
            <a:endParaRPr lang="en-US" sz="1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0708" y="3894666"/>
            <a:ext cx="673293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Nov. 17,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D7E6C-B9E6-414D-A9ED-BF389D46D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38121" y="5770171"/>
            <a:ext cx="8667757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19, 2018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Nov. 24,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2061924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“Come, share your master’s joy.”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         </a:t>
            </a: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(Mt 25:23c)</a:t>
            </a:r>
            <a:endParaRPr lang="en-US" sz="5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95383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2625" indent="-454025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faithful in small matters,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and you will be entrusted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with great responsibilities.</a:t>
            </a:r>
          </a:p>
          <a:p>
            <a:pPr marL="742950" indent="-514350">
              <a:spcBef>
                <a:spcPts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Use your God-given talent to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evangelize and help others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grow in holiness.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41382</TotalTime>
  <Words>100</Words>
  <Application>Microsoft Office PowerPoint</Application>
  <PresentationFormat>On-screen Show (4:3)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Nirmala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2177</cp:revision>
  <cp:lastPrinted>2017-11-03T19:40:26Z</cp:lastPrinted>
  <dcterms:created xsi:type="dcterms:W3CDTF">2012-02-27T22:14:55Z</dcterms:created>
  <dcterms:modified xsi:type="dcterms:W3CDTF">2017-11-17T17:30:31Z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