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</p:sldMasterIdLst>
  <p:notesMasterIdLst>
    <p:notesMasterId r:id="rId16"/>
  </p:notesMasterIdLst>
  <p:handoutMasterIdLst>
    <p:handoutMasterId r:id="rId17"/>
  </p:handoutMasterIdLst>
  <p:sldIdLst>
    <p:sldId id="710" r:id="rId8"/>
    <p:sldId id="720" r:id="rId9"/>
    <p:sldId id="650" r:id="rId10"/>
    <p:sldId id="257" r:id="rId11"/>
    <p:sldId id="258" r:id="rId12"/>
    <p:sldId id="705" r:id="rId13"/>
    <p:sldId id="666" r:id="rId14"/>
    <p:sldId id="715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100E0F"/>
    <a:srgbClr val="258B2A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93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3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2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F5039C-A5B9-4EE5-BB38-4EFECAB36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64" y="208720"/>
            <a:ext cx="9416272" cy="4979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D99973-C43D-41E5-8318-73C297FD6CC2}"/>
              </a:ext>
            </a:extLst>
          </p:cNvPr>
          <p:cNvSpPr/>
          <p:nvPr/>
        </p:nvSpPr>
        <p:spPr>
          <a:xfrm>
            <a:off x="1903404" y="5452117"/>
            <a:ext cx="5346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Welcome ME 49</a:t>
            </a:r>
          </a:p>
        </p:txBody>
      </p:sp>
    </p:spTree>
    <p:extLst>
      <p:ext uri="{BB962C8B-B14F-4D97-AF65-F5344CB8AC3E}">
        <p14:creationId xmlns:p14="http://schemas.microsoft.com/office/powerpoint/2010/main" val="15365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239726"/>
            <a:ext cx="9143999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5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“The lost I will seek out, the strayed I will bring back, the injured I will bind up, the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5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sick I will heal.”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(</a:t>
            </a:r>
            <a:r>
              <a:rPr lang="en-US" sz="5400" b="1" dirty="0" err="1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Ez</a:t>
            </a: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34:16a)</a:t>
            </a:r>
            <a:endParaRPr lang="en-US" sz="11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8183" y="3894666"/>
            <a:ext cx="643798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Nov. 24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Dec. 1,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Mission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  <a:endParaRPr lang="en-US" sz="7200" dirty="0"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9147" y="1704115"/>
            <a:ext cx="8865705" cy="5427941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● Look after and tend my  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   sheep.     </a:t>
            </a:r>
            <a:r>
              <a:rPr lang="en-US" sz="4800" b="1" spc="-150" dirty="0">
                <a:solidFill>
                  <a:srgbClr val="FFFF00"/>
                </a:solidFill>
                <a:latin typeface="+mj-lt"/>
              </a:rPr>
              <a:t>(</a:t>
            </a:r>
            <a:r>
              <a:rPr lang="en-US" sz="4800" b="1" spc="-150" dirty="0" err="1">
                <a:solidFill>
                  <a:srgbClr val="FFFF00"/>
                </a:solidFill>
                <a:latin typeface="+mj-lt"/>
              </a:rPr>
              <a:t>Ez</a:t>
            </a:r>
            <a:r>
              <a:rPr lang="en-US" sz="4800" b="1" spc="-150" dirty="0">
                <a:solidFill>
                  <a:srgbClr val="FFFF00"/>
                </a:solidFill>
                <a:latin typeface="+mj-lt"/>
              </a:rPr>
              <a:t> 34:11)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● Whatever you do for 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   </a:t>
            </a: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one of the least brothers 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   of mine</a:t>
            </a: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, you do for me.  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00"/>
                </a:solidFill>
                <a:latin typeface="+mj-lt"/>
              </a:rPr>
              <a:t>                     (Mt 25:40)</a:t>
            </a:r>
            <a:endParaRPr lang="en-US" sz="48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11584"/>
            <a:ext cx="9143999" cy="5146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Do corporal and spiritual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works of mercy.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Actively participate in the life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and mission of the Church in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accord with our God-given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gifts.</a:t>
            </a:r>
          </a:p>
        </p:txBody>
      </p:sp>
    </p:spTree>
    <p:extLst>
      <p:ext uri="{BB962C8B-B14F-4D97-AF65-F5344CB8AC3E}">
        <p14:creationId xmlns:p14="http://schemas.microsoft.com/office/powerpoint/2010/main" val="38449658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18fa9b5-5772-4b1e-924d-5642982b1f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41396</TotalTime>
  <Words>133</Words>
  <Application>Microsoft Office PowerPoint</Application>
  <PresentationFormat>On-screen Show (4:3)</PresentationFormat>
  <Paragraphs>35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ＭＳ Ｐゴシック</vt:lpstr>
      <vt:lpstr>Arial</vt:lpstr>
      <vt:lpstr>Book Antiqua</vt:lpstr>
      <vt:lpstr>Calibri</vt:lpstr>
      <vt:lpstr>Calibri Light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PowerPoint Presentation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2179</cp:revision>
  <cp:lastPrinted>2017-11-03T19:40:26Z</cp:lastPrinted>
  <dcterms:created xsi:type="dcterms:W3CDTF">2012-02-27T22:14:55Z</dcterms:created>
  <dcterms:modified xsi:type="dcterms:W3CDTF">2017-11-22T15:16:20Z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