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1"/>
  </p:notesMasterIdLst>
  <p:handoutMasterIdLst>
    <p:handoutMasterId r:id="rId22"/>
  </p:handoutMasterIdLst>
  <p:sldIdLst>
    <p:sldId id="710" r:id="rId10"/>
    <p:sldId id="650" r:id="rId11"/>
    <p:sldId id="257" r:id="rId12"/>
    <p:sldId id="258" r:id="rId13"/>
    <p:sldId id="720" r:id="rId14"/>
    <p:sldId id="718" r:id="rId15"/>
    <p:sldId id="711" r:id="rId16"/>
    <p:sldId id="719" r:id="rId17"/>
    <p:sldId id="705" r:id="rId18"/>
    <p:sldId id="666" r:id="rId19"/>
    <p:sldId id="71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100E0F"/>
    <a:srgbClr val="258B2A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  <a:p>
            <a:r>
              <a:rPr lang="en-US" dirty="0"/>
              <a:t>Please READ</a:t>
            </a:r>
          </a:p>
          <a:p>
            <a:endParaRPr lang="en-US" dirty="0"/>
          </a:p>
          <a:p>
            <a:r>
              <a:rPr lang="en-US" dirty="0"/>
              <a:t>*** Please return all tickets sold and unsold at room 102 on Nov 10 before the raffle draw.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11/3/2017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708356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Do not be called Master, you have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but One Master,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the Christ.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                        (Mt23:10)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2029636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Serve one another in humility.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whoever humbles himself will be exalted.”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(Mt 23:12b)</a:t>
            </a:r>
            <a:endParaRPr lang="en-US" sz="1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8065" y="3894666"/>
            <a:ext cx="613821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Nov. 3,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8" y="2090709"/>
            <a:ext cx="91440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Sienna Gifts Inventory 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1- 48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CMP I - Part II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1- 47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and Deliverance-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1- 46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9132" y="4885176"/>
            <a:ext cx="69397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Nov. 11, 2017,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D7E6C-B9E6-414D-A9ED-BF389D46D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38121" y="5770171"/>
            <a:ext cx="8667757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19, 2018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Nov. 10,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e18fa9b5-5772-4b1e-924d-5642982b1f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40856</TotalTime>
  <Words>237</Words>
  <Application>Microsoft Office PowerPoint</Application>
  <PresentationFormat>On-screen Show (4:3)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ＭＳ Ｐゴシック</vt:lpstr>
      <vt:lpstr>Arial</vt:lpstr>
      <vt:lpstr>Batang</vt:lpstr>
      <vt:lpstr>Bell MT</vt:lpstr>
      <vt:lpstr>Berlin Sans FB Demi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Nirmala UI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2171</cp:revision>
  <cp:lastPrinted>2017-11-03T19:40:26Z</cp:lastPrinted>
  <dcterms:created xsi:type="dcterms:W3CDTF">2012-02-27T22:14:55Z</dcterms:created>
  <dcterms:modified xsi:type="dcterms:W3CDTF">2017-11-03T19:42:26Z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