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3"/>
  </p:notesMasterIdLst>
  <p:handoutMasterIdLst>
    <p:handoutMasterId r:id="rId24"/>
  </p:handoutMasterIdLst>
  <p:sldIdLst>
    <p:sldId id="710" r:id="rId10"/>
    <p:sldId id="650" r:id="rId11"/>
    <p:sldId id="257" r:id="rId12"/>
    <p:sldId id="258" r:id="rId13"/>
    <p:sldId id="717" r:id="rId14"/>
    <p:sldId id="719" r:id="rId15"/>
    <p:sldId id="720" r:id="rId16"/>
    <p:sldId id="721" r:id="rId17"/>
    <p:sldId id="711" r:id="rId18"/>
    <p:sldId id="718" r:id="rId19"/>
    <p:sldId id="705" r:id="rId20"/>
    <p:sldId id="666" r:id="rId21"/>
    <p:sldId id="71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00E0F"/>
    <a:srgbClr val="FFFFF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3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+mn-lt"/>
              </a:rPr>
              <a:t>Please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candies and or treats for the children at the fellowship.</a:t>
            </a:r>
            <a:endParaRPr lang="en-US" b="0" i="0" dirty="0">
              <a:latin typeface="+mn-lt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20,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430059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“Go out, therefore, into the main roads and invite to the feast whomever you find.”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  (Mt 22:9)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Bring the LSS to the other parishes.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2. Invite your family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friends to our encounters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and retreats.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“God will fully supply whatever you need, in accord with his glorious riches in Christ Jesus.”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(Phil 4:19)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727" y="3894666"/>
            <a:ext cx="649889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817" y="1652926"/>
            <a:ext cx="9063613" cy="347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65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Realities /    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Growth in Prayer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 LSS 1- 48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Spirit        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1- 47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Intercession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-LSS 1- 45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4507" y="5232402"/>
            <a:ext cx="67489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Oct. 21, 2017, 1- 5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6902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41CD1-FC6C-475F-A703-56E5CEEE4270}"/>
              </a:ext>
            </a:extLst>
          </p:cNvPr>
          <p:cNvSpPr/>
          <p:nvPr/>
        </p:nvSpPr>
        <p:spPr>
          <a:xfrm>
            <a:off x="729929" y="462675"/>
            <a:ext cx="776366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MARK 10 </a:t>
            </a:r>
          </a:p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Parade of Saints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5D9AD-85A1-4A28-A392-6DA417C331D0}"/>
              </a:ext>
            </a:extLst>
          </p:cNvPr>
          <p:cNvSpPr/>
          <p:nvPr/>
        </p:nvSpPr>
        <p:spPr>
          <a:xfrm>
            <a:off x="340399" y="3602142"/>
            <a:ext cx="854272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Friday, October 27, 2017</a:t>
            </a:r>
          </a:p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</a:p>
        </p:txBody>
      </p:sp>
    </p:spTree>
    <p:extLst>
      <p:ext uri="{BB962C8B-B14F-4D97-AF65-F5344CB8AC3E}">
        <p14:creationId xmlns:p14="http://schemas.microsoft.com/office/powerpoint/2010/main" val="179040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4" y="2431270"/>
            <a:ext cx="6666764" cy="4426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07296" y="-125540"/>
            <a:ext cx="6562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</a:t>
            </a:r>
          </a:p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231841" y="4019857"/>
            <a:ext cx="8355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October 28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Start - 8:30am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40537</TotalTime>
  <Words>344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ＭＳ Ｐゴシック</vt:lpstr>
      <vt:lpstr>Arial</vt:lpstr>
      <vt:lpstr>Batang</vt:lpstr>
      <vt:lpstr>Bell MT</vt:lpstr>
      <vt:lpstr>Berlin Sans FB Demi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 2018 Magnificats Renewal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2149</cp:revision>
  <cp:lastPrinted>2017-10-06T20:19:05Z</cp:lastPrinted>
  <dcterms:created xsi:type="dcterms:W3CDTF">2012-02-27T22:14:55Z</dcterms:created>
  <dcterms:modified xsi:type="dcterms:W3CDTF">2017-10-13T17:51:36Z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