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0"/>
  </p:notesMasterIdLst>
  <p:handoutMasterIdLst>
    <p:handoutMasterId r:id="rId21"/>
  </p:handoutMasterIdLst>
  <p:sldIdLst>
    <p:sldId id="710" r:id="rId10"/>
    <p:sldId id="650" r:id="rId11"/>
    <p:sldId id="257" r:id="rId12"/>
    <p:sldId id="258" r:id="rId13"/>
    <p:sldId id="721" r:id="rId14"/>
    <p:sldId id="718" r:id="rId15"/>
    <p:sldId id="711" r:id="rId16"/>
    <p:sldId id="705" r:id="rId17"/>
    <p:sldId id="666" r:id="rId18"/>
    <p:sldId id="715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10/27/2017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430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Do corporal and spiritual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works of mercy.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2. Accord your brothers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sisters respect, fairness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justice.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3. Uphold human dignity.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“If he cries out to me,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will hear him; for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am compassionate.”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US" sz="66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(Ex 22:26b)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727" y="3894666"/>
            <a:ext cx="649889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27,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94" y="2431270"/>
            <a:ext cx="6666764" cy="4426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07296" y="-125540"/>
            <a:ext cx="65626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</a:t>
            </a:r>
          </a:p>
          <a:p>
            <a:r>
              <a:rPr lang="en-US" sz="9600" b="1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231841" y="4019857"/>
            <a:ext cx="8355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October 28</a:t>
            </a:r>
          </a:p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Start - 8:30am</a:t>
            </a:r>
          </a:p>
          <a:p>
            <a:r>
              <a:rPr lang="en-US" sz="60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Nov. 3,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2066164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"You shall love the Lord, your God … you shall love your neighbor as yourself.”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                    (Mt 22:37;39)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40766</TotalTime>
  <Words>218</Words>
  <Application>Microsoft Office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ＭＳ Ｐゴシック</vt:lpstr>
      <vt:lpstr>Arial</vt:lpstr>
      <vt:lpstr>Berlin Sans FB Demi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2160</cp:revision>
  <cp:lastPrinted>2017-10-19T18:44:18Z</cp:lastPrinted>
  <dcterms:created xsi:type="dcterms:W3CDTF">2012-02-27T22:14:55Z</dcterms:created>
  <dcterms:modified xsi:type="dcterms:W3CDTF">2017-10-27T15:40:41Z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